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7" r:id="rId2"/>
    <p:sldId id="263" r:id="rId3"/>
    <p:sldId id="269" r:id="rId4"/>
    <p:sldId id="261" r:id="rId5"/>
    <p:sldId id="270" r:id="rId6"/>
    <p:sldId id="262" r:id="rId7"/>
    <p:sldId id="259" r:id="rId8"/>
    <p:sldId id="268" r:id="rId9"/>
    <p:sldId id="265" r:id="rId10"/>
    <p:sldId id="264" r:id="rId11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40C"/>
    <a:srgbClr val="0055DD"/>
    <a:srgbClr val="CC0000"/>
    <a:srgbClr val="FEE264"/>
    <a:srgbClr val="880099"/>
    <a:srgbClr val="DF6060"/>
    <a:srgbClr val="DD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99C314-EF5A-6942-B176-826C84709166}" v="28" dt="2024-08-18T11:59:10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9" autoAdjust="0"/>
    <p:restoredTop sz="89315"/>
  </p:normalViewPr>
  <p:slideViewPr>
    <p:cSldViewPr snapToGrid="0">
      <p:cViewPr varScale="1">
        <p:scale>
          <a:sx n="106" d="100"/>
          <a:sy n="106" d="100"/>
        </p:scale>
        <p:origin x="184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ndy Tang" userId="c00cb0ac879250bb" providerId="LiveId" clId="{53E435D9-EB4A-064A-8439-62A5B59AE13E}"/>
    <pc:docChg chg="undo custSel addSld delSld modSld sldOrd">
      <pc:chgData name="Cindy Tang" userId="c00cb0ac879250bb" providerId="LiveId" clId="{53E435D9-EB4A-064A-8439-62A5B59AE13E}" dt="2024-07-26T08:48:44.276" v="1765"/>
      <pc:docMkLst>
        <pc:docMk/>
      </pc:docMkLst>
      <pc:sldChg chg="modSp mod">
        <pc:chgData name="Cindy Tang" userId="c00cb0ac879250bb" providerId="LiveId" clId="{53E435D9-EB4A-064A-8439-62A5B59AE13E}" dt="2024-07-26T08:20:24.751" v="1585" actId="1076"/>
        <pc:sldMkLst>
          <pc:docMk/>
          <pc:sldMk cId="3493789037" sldId="259"/>
        </pc:sldMkLst>
        <pc:spChg chg="mod">
          <ac:chgData name="Cindy Tang" userId="c00cb0ac879250bb" providerId="LiveId" clId="{53E435D9-EB4A-064A-8439-62A5B59AE13E}" dt="2024-06-25T19:32:43.124" v="1565" actId="255"/>
          <ac:spMkLst>
            <pc:docMk/>
            <pc:sldMk cId="3493789037" sldId="259"/>
            <ac:spMk id="40" creationId="{EEF262B1-C4EA-D4B9-B1CF-FF8DA52060B9}"/>
          </ac:spMkLst>
        </pc:spChg>
        <pc:spChg chg="mod">
          <ac:chgData name="Cindy Tang" userId="c00cb0ac879250bb" providerId="LiveId" clId="{53E435D9-EB4A-064A-8439-62A5B59AE13E}" dt="2024-07-26T08:20:08.470" v="1584" actId="1076"/>
          <ac:spMkLst>
            <pc:docMk/>
            <pc:sldMk cId="3493789037" sldId="259"/>
            <ac:spMk id="75" creationId="{0A35E5B9-D4E8-6F31-E1CC-80F3CB2351AB}"/>
          </ac:spMkLst>
        </pc:spChg>
        <pc:spChg chg="mod">
          <ac:chgData name="Cindy Tang" userId="c00cb0ac879250bb" providerId="LiveId" clId="{53E435D9-EB4A-064A-8439-62A5B59AE13E}" dt="2024-07-26T08:20:24.751" v="1585" actId="1076"/>
          <ac:spMkLst>
            <pc:docMk/>
            <pc:sldMk cId="3493789037" sldId="259"/>
            <ac:spMk id="76" creationId="{ED6A361A-5FD3-8F7C-588A-F92EF0D2424C}"/>
          </ac:spMkLst>
        </pc:spChg>
        <pc:picChg chg="mod">
          <ac:chgData name="Cindy Tang" userId="c00cb0ac879250bb" providerId="LiveId" clId="{53E435D9-EB4A-064A-8439-62A5B59AE13E}" dt="2024-05-29T06:46:18.630" v="545" actId="1076"/>
          <ac:picMkLst>
            <pc:docMk/>
            <pc:sldMk cId="3493789037" sldId="259"/>
            <ac:picMk id="2" creationId="{17615B7D-03D7-B9CA-E877-3C7E121FA770}"/>
          </ac:picMkLst>
        </pc:picChg>
        <pc:picChg chg="mod">
          <ac:chgData name="Cindy Tang" userId="c00cb0ac879250bb" providerId="LiveId" clId="{53E435D9-EB4A-064A-8439-62A5B59AE13E}" dt="2024-05-29T05:17:54.390" v="6" actId="1076"/>
          <ac:picMkLst>
            <pc:docMk/>
            <pc:sldMk cId="3493789037" sldId="259"/>
            <ac:picMk id="42" creationId="{F35A9F00-EE62-879A-D1FB-85A840C23656}"/>
          </ac:picMkLst>
        </pc:picChg>
        <pc:picChg chg="mod">
          <ac:chgData name="Cindy Tang" userId="c00cb0ac879250bb" providerId="LiveId" clId="{53E435D9-EB4A-064A-8439-62A5B59AE13E}" dt="2024-07-26T08:19:40.759" v="1583" actId="14826"/>
          <ac:picMkLst>
            <pc:docMk/>
            <pc:sldMk cId="3493789037" sldId="259"/>
            <ac:picMk id="48" creationId="{2E66F4B1-8C99-C564-BB18-4D928BCB4D53}"/>
          </ac:picMkLst>
        </pc:picChg>
        <pc:picChg chg="mod">
          <ac:chgData name="Cindy Tang" userId="c00cb0ac879250bb" providerId="LiveId" clId="{53E435D9-EB4A-064A-8439-62A5B59AE13E}" dt="2024-07-26T08:20:08.470" v="1584" actId="1076"/>
          <ac:picMkLst>
            <pc:docMk/>
            <pc:sldMk cId="3493789037" sldId="259"/>
            <ac:picMk id="49" creationId="{DE4A84D5-6FDD-6F60-7040-8DA58EFCEBF3}"/>
          </ac:picMkLst>
        </pc:picChg>
        <pc:picChg chg="mod">
          <ac:chgData name="Cindy Tang" userId="c00cb0ac879250bb" providerId="LiveId" clId="{53E435D9-EB4A-064A-8439-62A5B59AE13E}" dt="2024-07-26T08:20:08.470" v="1584" actId="1076"/>
          <ac:picMkLst>
            <pc:docMk/>
            <pc:sldMk cId="3493789037" sldId="259"/>
            <ac:picMk id="50" creationId="{36C38BF1-5144-56A1-3731-90649D48B9A6}"/>
          </ac:picMkLst>
        </pc:picChg>
        <pc:picChg chg="mod">
          <ac:chgData name="Cindy Tang" userId="c00cb0ac879250bb" providerId="LiveId" clId="{53E435D9-EB4A-064A-8439-62A5B59AE13E}" dt="2024-07-26T08:20:08.470" v="1584" actId="1076"/>
          <ac:picMkLst>
            <pc:docMk/>
            <pc:sldMk cId="3493789037" sldId="259"/>
            <ac:picMk id="51" creationId="{B567C789-C581-E983-0F25-EFCA80F64DF0}"/>
          </ac:picMkLst>
        </pc:picChg>
        <pc:picChg chg="mod">
          <ac:chgData name="Cindy Tang" userId="c00cb0ac879250bb" providerId="LiveId" clId="{53E435D9-EB4A-064A-8439-62A5B59AE13E}" dt="2024-07-26T08:20:08.470" v="1584" actId="1076"/>
          <ac:picMkLst>
            <pc:docMk/>
            <pc:sldMk cId="3493789037" sldId="259"/>
            <ac:picMk id="52" creationId="{B50BBD0C-747D-40AD-0114-2062E54B0653}"/>
          </ac:picMkLst>
        </pc:picChg>
        <pc:picChg chg="mod">
          <ac:chgData name="Cindy Tang" userId="c00cb0ac879250bb" providerId="LiveId" clId="{53E435D9-EB4A-064A-8439-62A5B59AE13E}" dt="2024-07-26T08:20:24.751" v="1585" actId="1076"/>
          <ac:picMkLst>
            <pc:docMk/>
            <pc:sldMk cId="3493789037" sldId="259"/>
            <ac:picMk id="61" creationId="{934FBB79-985C-FAE9-F622-0DF88A2036A7}"/>
          </ac:picMkLst>
        </pc:picChg>
        <pc:picChg chg="mod">
          <ac:chgData name="Cindy Tang" userId="c00cb0ac879250bb" providerId="LiveId" clId="{53E435D9-EB4A-064A-8439-62A5B59AE13E}" dt="2024-07-26T08:20:24.751" v="1585" actId="1076"/>
          <ac:picMkLst>
            <pc:docMk/>
            <pc:sldMk cId="3493789037" sldId="259"/>
            <ac:picMk id="63" creationId="{42548040-29C1-3E3D-0634-DD9CD104749F}"/>
          </ac:picMkLst>
        </pc:picChg>
        <pc:cxnChg chg="mod">
          <ac:chgData name="Cindy Tang" userId="c00cb0ac879250bb" providerId="LiveId" clId="{53E435D9-EB4A-064A-8439-62A5B59AE13E}" dt="2024-07-26T08:20:24.751" v="1585" actId="1076"/>
          <ac:cxnSpMkLst>
            <pc:docMk/>
            <pc:sldMk cId="3493789037" sldId="259"/>
            <ac:cxnSpMk id="64" creationId="{3F070457-A9C2-92A0-698A-03B223E7751F}"/>
          </ac:cxnSpMkLst>
        </pc:cxnChg>
        <pc:cxnChg chg="mod">
          <ac:chgData name="Cindy Tang" userId="c00cb0ac879250bb" providerId="LiveId" clId="{53E435D9-EB4A-064A-8439-62A5B59AE13E}" dt="2024-07-26T08:20:08.470" v="1584" actId="1076"/>
          <ac:cxnSpMkLst>
            <pc:docMk/>
            <pc:sldMk cId="3493789037" sldId="259"/>
            <ac:cxnSpMk id="68" creationId="{16E9B52B-5D35-62C3-6042-8B1BF516D073}"/>
          </ac:cxnSpMkLst>
        </pc:cxnChg>
      </pc:sldChg>
      <pc:sldChg chg="addSp delSp modSp mod ord">
        <pc:chgData name="Cindy Tang" userId="c00cb0ac879250bb" providerId="LiveId" clId="{53E435D9-EB4A-064A-8439-62A5B59AE13E}" dt="2024-07-26T08:19:13.238" v="1582" actId="1076"/>
        <pc:sldMkLst>
          <pc:docMk/>
          <pc:sldMk cId="1804387362" sldId="261"/>
        </pc:sldMkLst>
        <pc:spChg chg="add del mod">
          <ac:chgData name="Cindy Tang" userId="c00cb0ac879250bb" providerId="LiveId" clId="{53E435D9-EB4A-064A-8439-62A5B59AE13E}" dt="2024-05-29T05:49:52.064" v="305" actId="478"/>
          <ac:spMkLst>
            <pc:docMk/>
            <pc:sldMk cId="1804387362" sldId="261"/>
            <ac:spMk id="3" creationId="{14D663A3-5D02-62EF-3323-BD6AAC50435C}"/>
          </ac:spMkLst>
        </pc:spChg>
        <pc:spChg chg="mod">
          <ac:chgData name="Cindy Tang" userId="c00cb0ac879250bb" providerId="LiveId" clId="{53E435D9-EB4A-064A-8439-62A5B59AE13E}" dt="2024-06-25T19:29:16.130" v="1539" actId="255"/>
          <ac:spMkLst>
            <pc:docMk/>
            <pc:sldMk cId="1804387362" sldId="261"/>
            <ac:spMk id="36" creationId="{7C88AB77-7156-60F8-9244-B02401D76A39}"/>
          </ac:spMkLst>
        </pc:spChg>
        <pc:spChg chg="mod">
          <ac:chgData name="Cindy Tang" userId="c00cb0ac879250bb" providerId="LiveId" clId="{53E435D9-EB4A-064A-8439-62A5B59AE13E}" dt="2024-06-25T19:29:24.697" v="1541" actId="1076"/>
          <ac:spMkLst>
            <pc:docMk/>
            <pc:sldMk cId="1804387362" sldId="261"/>
            <ac:spMk id="37" creationId="{25221BC4-7A04-F4DC-D121-0380FDD075CC}"/>
          </ac:spMkLst>
        </pc:spChg>
        <pc:picChg chg="add mod">
          <ac:chgData name="Cindy Tang" userId="c00cb0ac879250bb" providerId="LiveId" clId="{53E435D9-EB4A-064A-8439-62A5B59AE13E}" dt="2024-07-26T08:19:13.238" v="1582" actId="1076"/>
          <ac:picMkLst>
            <pc:docMk/>
            <pc:sldMk cId="1804387362" sldId="261"/>
            <ac:picMk id="3" creationId="{3357789B-9EA8-DD3A-94DC-E88507D5C989}"/>
          </ac:picMkLst>
        </pc:picChg>
        <pc:picChg chg="mod">
          <ac:chgData name="Cindy Tang" userId="c00cb0ac879250bb" providerId="LiveId" clId="{53E435D9-EB4A-064A-8439-62A5B59AE13E}" dt="2024-05-29T05:17:11.579" v="5" actId="1035"/>
          <ac:picMkLst>
            <pc:docMk/>
            <pc:sldMk cId="1804387362" sldId="261"/>
            <ac:picMk id="12" creationId="{E155C942-390E-41B2-82EE-3AF3DAB3325E}"/>
          </ac:picMkLst>
        </pc:picChg>
        <pc:picChg chg="mod">
          <ac:chgData name="Cindy Tang" userId="c00cb0ac879250bb" providerId="LiveId" clId="{53E435D9-EB4A-064A-8439-62A5B59AE13E}" dt="2024-05-29T05:17:11.579" v="5" actId="1035"/>
          <ac:picMkLst>
            <pc:docMk/>
            <pc:sldMk cId="1804387362" sldId="261"/>
            <ac:picMk id="17" creationId="{3C1342D4-E53D-E6D3-233D-024311C01850}"/>
          </ac:picMkLst>
        </pc:picChg>
        <pc:cxnChg chg="add del mod">
          <ac:chgData name="Cindy Tang" userId="c00cb0ac879250bb" providerId="LiveId" clId="{53E435D9-EB4A-064A-8439-62A5B59AE13E}" dt="2024-07-26T08:18:45.579" v="1580" actId="478"/>
          <ac:cxnSpMkLst>
            <pc:docMk/>
            <pc:sldMk cId="1804387362" sldId="261"/>
            <ac:cxnSpMk id="4" creationId="{BDC432D2-DF60-6338-0931-16A16C933FCE}"/>
          </ac:cxnSpMkLst>
        </pc:cxnChg>
        <pc:cxnChg chg="mod">
          <ac:chgData name="Cindy Tang" userId="c00cb0ac879250bb" providerId="LiveId" clId="{53E435D9-EB4A-064A-8439-62A5B59AE13E}" dt="2024-06-25T19:29:32.688" v="1542" actId="14100"/>
          <ac:cxnSpMkLst>
            <pc:docMk/>
            <pc:sldMk cId="1804387362" sldId="261"/>
            <ac:cxnSpMk id="25" creationId="{A27A5154-BA13-9BE8-4DA5-46680D679C50}"/>
          </ac:cxnSpMkLst>
        </pc:cxnChg>
        <pc:cxnChg chg="mod">
          <ac:chgData name="Cindy Tang" userId="c00cb0ac879250bb" providerId="LiveId" clId="{53E435D9-EB4A-064A-8439-62A5B59AE13E}" dt="2024-06-25T19:29:35.927" v="1543" actId="14100"/>
          <ac:cxnSpMkLst>
            <pc:docMk/>
            <pc:sldMk cId="1804387362" sldId="261"/>
            <ac:cxnSpMk id="28" creationId="{FBC7BA68-F7A9-E441-1493-9DFBE31C6AE3}"/>
          </ac:cxnSpMkLst>
        </pc:cxnChg>
        <pc:cxnChg chg="mod">
          <ac:chgData name="Cindy Tang" userId="c00cb0ac879250bb" providerId="LiveId" clId="{53E435D9-EB4A-064A-8439-62A5B59AE13E}" dt="2024-06-25T19:29:50.902" v="1545" actId="14100"/>
          <ac:cxnSpMkLst>
            <pc:docMk/>
            <pc:sldMk cId="1804387362" sldId="261"/>
            <ac:cxnSpMk id="30" creationId="{F3B0C0F7-6E10-3AC0-E5DA-CA6A2A2CBF95}"/>
          </ac:cxnSpMkLst>
        </pc:cxnChg>
        <pc:cxnChg chg="mod">
          <ac:chgData name="Cindy Tang" userId="c00cb0ac879250bb" providerId="LiveId" clId="{53E435D9-EB4A-064A-8439-62A5B59AE13E}" dt="2024-06-25T19:29:47.989" v="1544" actId="14100"/>
          <ac:cxnSpMkLst>
            <pc:docMk/>
            <pc:sldMk cId="1804387362" sldId="261"/>
            <ac:cxnSpMk id="32" creationId="{C13BCA2E-A2D4-B735-4BBC-F5D3F5219C13}"/>
          </ac:cxnSpMkLst>
        </pc:cxnChg>
      </pc:sldChg>
      <pc:sldChg chg="delSp modSp mod">
        <pc:chgData name="Cindy Tang" userId="c00cb0ac879250bb" providerId="LiveId" clId="{53E435D9-EB4A-064A-8439-62A5B59AE13E}" dt="2024-06-25T19:34:22.898" v="1573" actId="255"/>
        <pc:sldMkLst>
          <pc:docMk/>
          <pc:sldMk cId="635897346" sldId="262"/>
        </pc:sldMkLst>
        <pc:spChg chg="mod">
          <ac:chgData name="Cindy Tang" userId="c00cb0ac879250bb" providerId="LiveId" clId="{53E435D9-EB4A-064A-8439-62A5B59AE13E}" dt="2024-06-25T19:34:22.898" v="1573" actId="255"/>
          <ac:spMkLst>
            <pc:docMk/>
            <pc:sldMk cId="635897346" sldId="262"/>
            <ac:spMk id="6" creationId="{B23ACBA8-A5D3-4857-EC70-7254A0C62D03}"/>
          </ac:spMkLst>
        </pc:spChg>
        <pc:spChg chg="mod">
          <ac:chgData name="Cindy Tang" userId="c00cb0ac879250bb" providerId="LiveId" clId="{53E435D9-EB4A-064A-8439-62A5B59AE13E}" dt="2024-06-25T19:31:47.083" v="1556" actId="1076"/>
          <ac:spMkLst>
            <pc:docMk/>
            <pc:sldMk cId="635897346" sldId="262"/>
            <ac:spMk id="8" creationId="{D150DDF9-EB48-D7FD-BB30-EBB7DCCB75EB}"/>
          </ac:spMkLst>
        </pc:spChg>
        <pc:spChg chg="mod">
          <ac:chgData name="Cindy Tang" userId="c00cb0ac879250bb" providerId="LiveId" clId="{53E435D9-EB4A-064A-8439-62A5B59AE13E}" dt="2024-06-25T19:32:00.154" v="1559" actId="1076"/>
          <ac:spMkLst>
            <pc:docMk/>
            <pc:sldMk cId="635897346" sldId="262"/>
            <ac:spMk id="10" creationId="{CAA10B69-D874-BA23-C3CB-4D487519052C}"/>
          </ac:spMkLst>
        </pc:spChg>
        <pc:picChg chg="mod">
          <ac:chgData name="Cindy Tang" userId="c00cb0ac879250bb" providerId="LiveId" clId="{53E435D9-EB4A-064A-8439-62A5B59AE13E}" dt="2024-06-25T19:31:24.442" v="1553" actId="1076"/>
          <ac:picMkLst>
            <pc:docMk/>
            <pc:sldMk cId="635897346" sldId="262"/>
            <ac:picMk id="3" creationId="{C5FBCE40-EB4A-EE7B-8D5E-AF7058A5AD25}"/>
          </ac:picMkLst>
        </pc:picChg>
        <pc:picChg chg="mod">
          <ac:chgData name="Cindy Tang" userId="c00cb0ac879250bb" providerId="LiveId" clId="{53E435D9-EB4A-064A-8439-62A5B59AE13E}" dt="2024-06-25T19:31:42.777" v="1555" actId="1076"/>
          <ac:picMkLst>
            <pc:docMk/>
            <pc:sldMk cId="635897346" sldId="262"/>
            <ac:picMk id="4" creationId="{997ACFE1-A00F-765C-01E7-1A7AABF20ED5}"/>
          </ac:picMkLst>
        </pc:picChg>
        <pc:picChg chg="mod">
          <ac:chgData name="Cindy Tang" userId="c00cb0ac879250bb" providerId="LiveId" clId="{53E435D9-EB4A-064A-8439-62A5B59AE13E}" dt="2024-06-25T19:31:42.777" v="1555" actId="1076"/>
          <ac:picMkLst>
            <pc:docMk/>
            <pc:sldMk cId="635897346" sldId="262"/>
            <ac:picMk id="5" creationId="{465A48DB-2DD3-60DE-72D8-D355B648B26A}"/>
          </ac:picMkLst>
        </pc:picChg>
        <pc:picChg chg="mod">
          <ac:chgData name="Cindy Tang" userId="c00cb0ac879250bb" providerId="LiveId" clId="{53E435D9-EB4A-064A-8439-62A5B59AE13E}" dt="2024-06-25T19:31:57.096" v="1558" actId="1076"/>
          <ac:picMkLst>
            <pc:docMk/>
            <pc:sldMk cId="635897346" sldId="262"/>
            <ac:picMk id="7" creationId="{BC98A047-3BAB-7548-1269-8BEEEB5037F9}"/>
          </ac:picMkLst>
        </pc:picChg>
        <pc:picChg chg="del">
          <ac:chgData name="Cindy Tang" userId="c00cb0ac879250bb" providerId="LiveId" clId="{53E435D9-EB4A-064A-8439-62A5B59AE13E}" dt="2024-05-29T05:23:45.927" v="11" actId="478"/>
          <ac:picMkLst>
            <pc:docMk/>
            <pc:sldMk cId="635897346" sldId="262"/>
            <ac:picMk id="9" creationId="{8AA57C7C-EB34-78AA-1264-3E4F6E6BD413}"/>
          </ac:picMkLst>
        </pc:picChg>
      </pc:sldChg>
      <pc:sldChg chg="modSp mod ord modNotesTx">
        <pc:chgData name="Cindy Tang" userId="c00cb0ac879250bb" providerId="LiveId" clId="{53E435D9-EB4A-064A-8439-62A5B59AE13E}" dt="2024-06-25T19:28:30.182" v="1533" actId="255"/>
        <pc:sldMkLst>
          <pc:docMk/>
          <pc:sldMk cId="1333156107" sldId="263"/>
        </pc:sldMkLst>
        <pc:spChg chg="mod">
          <ac:chgData name="Cindy Tang" userId="c00cb0ac879250bb" providerId="LiveId" clId="{53E435D9-EB4A-064A-8439-62A5B59AE13E}" dt="2024-06-25T19:28:30.182" v="1533" actId="255"/>
          <ac:spMkLst>
            <pc:docMk/>
            <pc:sldMk cId="1333156107" sldId="263"/>
            <ac:spMk id="17" creationId="{1B2C8B4F-121C-3E14-C1CA-875ADF57BBEA}"/>
          </ac:spMkLst>
        </pc:spChg>
      </pc:sldChg>
      <pc:sldChg chg="modSp mod modNotesTx">
        <pc:chgData name="Cindy Tang" userId="c00cb0ac879250bb" providerId="LiveId" clId="{53E435D9-EB4A-064A-8439-62A5B59AE13E}" dt="2024-06-25T19:33:53.197" v="1572" actId="255"/>
        <pc:sldMkLst>
          <pc:docMk/>
          <pc:sldMk cId="382515215" sldId="264"/>
        </pc:sldMkLst>
        <pc:spChg chg="mod">
          <ac:chgData name="Cindy Tang" userId="c00cb0ac879250bb" providerId="LiveId" clId="{53E435D9-EB4A-064A-8439-62A5B59AE13E}" dt="2024-05-29T06:54:21.461" v="596"/>
          <ac:spMkLst>
            <pc:docMk/>
            <pc:sldMk cId="382515215" sldId="264"/>
            <ac:spMk id="2" creationId="{6B296392-EFDA-D0A7-5174-00BA9C4928C1}"/>
          </ac:spMkLst>
        </pc:spChg>
        <pc:spChg chg="mod">
          <ac:chgData name="Cindy Tang" userId="c00cb0ac879250bb" providerId="LiveId" clId="{53E435D9-EB4A-064A-8439-62A5B59AE13E}" dt="2024-06-25T19:33:53.197" v="1572" actId="255"/>
          <ac:spMkLst>
            <pc:docMk/>
            <pc:sldMk cId="382515215" sldId="264"/>
            <ac:spMk id="5" creationId="{9AB8A95A-DC6B-3481-28CD-04EC1CA03FCE}"/>
          </ac:spMkLst>
        </pc:spChg>
      </pc:sldChg>
      <pc:sldChg chg="addSp modSp mod ord">
        <pc:chgData name="Cindy Tang" userId="c00cb0ac879250bb" providerId="LiveId" clId="{53E435D9-EB4A-064A-8439-62A5B59AE13E}" dt="2024-06-25T19:34:40.391" v="1574" actId="1076"/>
        <pc:sldMkLst>
          <pc:docMk/>
          <pc:sldMk cId="1247483355" sldId="265"/>
        </pc:sldMkLst>
        <pc:spChg chg="mod">
          <ac:chgData name="Cindy Tang" userId="c00cb0ac879250bb" providerId="LiveId" clId="{53E435D9-EB4A-064A-8439-62A5B59AE13E}" dt="2024-05-29T06:54:53.403" v="607"/>
          <ac:spMkLst>
            <pc:docMk/>
            <pc:sldMk cId="1247483355" sldId="265"/>
            <ac:spMk id="2" creationId="{7A2B11CA-C5A3-66D2-9EF1-A218C133B9D4}"/>
          </ac:spMkLst>
        </pc:spChg>
        <pc:spChg chg="add mod">
          <ac:chgData name="Cindy Tang" userId="c00cb0ac879250bb" providerId="LiveId" clId="{53E435D9-EB4A-064A-8439-62A5B59AE13E}" dt="2024-06-25T19:34:40.391" v="1574" actId="1076"/>
          <ac:spMkLst>
            <pc:docMk/>
            <pc:sldMk cId="1247483355" sldId="265"/>
            <ac:spMk id="3" creationId="{BCB9B4C9-2A58-7FD9-B7C0-A48479500B0E}"/>
          </ac:spMkLst>
        </pc:spChg>
        <pc:picChg chg="mod">
          <ac:chgData name="Cindy Tang" userId="c00cb0ac879250bb" providerId="LiveId" clId="{53E435D9-EB4A-064A-8439-62A5B59AE13E}" dt="2024-05-29T07:33:26.269" v="896" actId="1076"/>
          <ac:picMkLst>
            <pc:docMk/>
            <pc:sldMk cId="1247483355" sldId="265"/>
            <ac:picMk id="4" creationId="{569707FA-B979-98E6-4222-B1B7FE83187D}"/>
          </ac:picMkLst>
        </pc:picChg>
      </pc:sldChg>
      <pc:sldChg chg="addSp delSp modSp del mod ord">
        <pc:chgData name="Cindy Tang" userId="c00cb0ac879250bb" providerId="LiveId" clId="{53E435D9-EB4A-064A-8439-62A5B59AE13E}" dt="2024-07-26T08:48:32.246" v="1754" actId="2696"/>
        <pc:sldMkLst>
          <pc:docMk/>
          <pc:sldMk cId="581715280" sldId="266"/>
        </pc:sldMkLst>
        <pc:spChg chg="add mod">
          <ac:chgData name="Cindy Tang" userId="c00cb0ac879250bb" providerId="LiveId" clId="{53E435D9-EB4A-064A-8439-62A5B59AE13E}" dt="2024-06-25T19:30:07.298" v="1546" actId="255"/>
          <ac:spMkLst>
            <pc:docMk/>
            <pc:sldMk cId="581715280" sldId="266"/>
            <ac:spMk id="3" creationId="{F148A5A8-7ACE-FD31-EB69-F74BA41886D5}"/>
          </ac:spMkLst>
        </pc:spChg>
        <pc:spChg chg="add mod">
          <ac:chgData name="Cindy Tang" userId="c00cb0ac879250bb" providerId="LiveId" clId="{53E435D9-EB4A-064A-8439-62A5B59AE13E}" dt="2024-06-25T19:30:07.298" v="1546" actId="255"/>
          <ac:spMkLst>
            <pc:docMk/>
            <pc:sldMk cId="581715280" sldId="266"/>
            <ac:spMk id="5" creationId="{79968932-07FB-BF63-DF10-97B349064E5F}"/>
          </ac:spMkLst>
        </pc:spChg>
        <pc:spChg chg="add del mod">
          <ac:chgData name="Cindy Tang" userId="c00cb0ac879250bb" providerId="LiveId" clId="{53E435D9-EB4A-064A-8439-62A5B59AE13E}" dt="2024-05-29T07:03:00.755" v="627" actId="478"/>
          <ac:spMkLst>
            <pc:docMk/>
            <pc:sldMk cId="581715280" sldId="266"/>
            <ac:spMk id="7" creationId="{BEE8D857-FD82-2CAD-E643-2D37F8CD57C1}"/>
          </ac:spMkLst>
        </pc:spChg>
        <pc:spChg chg="add del mod">
          <ac:chgData name="Cindy Tang" userId="c00cb0ac879250bb" providerId="LiveId" clId="{53E435D9-EB4A-064A-8439-62A5B59AE13E}" dt="2024-05-29T07:03:02.066" v="628" actId="478"/>
          <ac:spMkLst>
            <pc:docMk/>
            <pc:sldMk cId="581715280" sldId="266"/>
            <ac:spMk id="9" creationId="{C78937A8-0BF9-2F58-356B-4FCC41CB04E0}"/>
          </ac:spMkLst>
        </pc:spChg>
        <pc:spChg chg="add del mod">
          <ac:chgData name="Cindy Tang" userId="c00cb0ac879250bb" providerId="LiveId" clId="{53E435D9-EB4A-064A-8439-62A5B59AE13E}" dt="2024-05-29T07:03:03.893" v="629" actId="478"/>
          <ac:spMkLst>
            <pc:docMk/>
            <pc:sldMk cId="581715280" sldId="266"/>
            <ac:spMk id="11" creationId="{35FC1DF1-4894-BBE1-346E-C2D932254D8A}"/>
          </ac:spMkLst>
        </pc:spChg>
        <pc:spChg chg="add mod">
          <ac:chgData name="Cindy Tang" userId="c00cb0ac879250bb" providerId="LiveId" clId="{53E435D9-EB4A-064A-8439-62A5B59AE13E}" dt="2024-06-25T19:30:24.921" v="1548" actId="1076"/>
          <ac:spMkLst>
            <pc:docMk/>
            <pc:sldMk cId="581715280" sldId="266"/>
            <ac:spMk id="13" creationId="{C10698F6-5287-6077-FCEE-19353626EC6E}"/>
          </ac:spMkLst>
        </pc:spChg>
        <pc:spChg chg="add mod">
          <ac:chgData name="Cindy Tang" userId="c00cb0ac879250bb" providerId="LiveId" clId="{53E435D9-EB4A-064A-8439-62A5B59AE13E}" dt="2024-06-25T19:30:38.705" v="1549" actId="1076"/>
          <ac:spMkLst>
            <pc:docMk/>
            <pc:sldMk cId="581715280" sldId="266"/>
            <ac:spMk id="14" creationId="{6914129B-93D2-C350-7F2D-5F2F3EC1209E}"/>
          </ac:spMkLst>
        </pc:spChg>
        <pc:spChg chg="add mod">
          <ac:chgData name="Cindy Tang" userId="c00cb0ac879250bb" providerId="LiveId" clId="{53E435D9-EB4A-064A-8439-62A5B59AE13E}" dt="2024-05-29T07:09:29.985" v="659" actId="14100"/>
          <ac:spMkLst>
            <pc:docMk/>
            <pc:sldMk cId="581715280" sldId="266"/>
            <ac:spMk id="15" creationId="{60CDB910-CD14-D2E9-DE86-4386E7EACE1D}"/>
          </ac:spMkLst>
        </pc:spChg>
        <pc:spChg chg="add mod">
          <ac:chgData name="Cindy Tang" userId="c00cb0ac879250bb" providerId="LiveId" clId="{53E435D9-EB4A-064A-8439-62A5B59AE13E}" dt="2024-05-29T07:06:33.669" v="658" actId="14100"/>
          <ac:spMkLst>
            <pc:docMk/>
            <pc:sldMk cId="581715280" sldId="266"/>
            <ac:spMk id="16" creationId="{95277AE5-D3E8-F36A-72D3-AB1CAF3B9683}"/>
          </ac:spMkLst>
        </pc:spChg>
        <pc:spChg chg="add mod">
          <ac:chgData name="Cindy Tang" userId="c00cb0ac879250bb" providerId="LiveId" clId="{53E435D9-EB4A-064A-8439-62A5B59AE13E}" dt="2024-06-25T19:30:13.808" v="1547" actId="255"/>
          <ac:spMkLst>
            <pc:docMk/>
            <pc:sldMk cId="581715280" sldId="266"/>
            <ac:spMk id="17" creationId="{BD36E4C4-9D7D-5DA1-B983-45308897AC0A}"/>
          </ac:spMkLst>
        </pc:spChg>
        <pc:picChg chg="mod">
          <ac:chgData name="Cindy Tang" userId="c00cb0ac879250bb" providerId="LiveId" clId="{53E435D9-EB4A-064A-8439-62A5B59AE13E}" dt="2024-05-29T07:01:10.932" v="610" actId="408"/>
          <ac:picMkLst>
            <pc:docMk/>
            <pc:sldMk cId="581715280" sldId="266"/>
            <ac:picMk id="4" creationId="{279C0133-1B14-4D4C-D05C-D3807B963FB4}"/>
          </ac:picMkLst>
        </pc:picChg>
        <pc:picChg chg="mod">
          <ac:chgData name="Cindy Tang" userId="c00cb0ac879250bb" providerId="LiveId" clId="{53E435D9-EB4A-064A-8439-62A5B59AE13E}" dt="2024-05-29T07:01:10.932" v="610" actId="408"/>
          <ac:picMkLst>
            <pc:docMk/>
            <pc:sldMk cId="581715280" sldId="266"/>
            <ac:picMk id="6" creationId="{4456AF6D-6273-BFA8-6365-F31C459D8320}"/>
          </ac:picMkLst>
        </pc:picChg>
        <pc:picChg chg="mod">
          <ac:chgData name="Cindy Tang" userId="c00cb0ac879250bb" providerId="LiveId" clId="{53E435D9-EB4A-064A-8439-62A5B59AE13E}" dt="2024-05-29T07:01:10.932" v="610" actId="408"/>
          <ac:picMkLst>
            <pc:docMk/>
            <pc:sldMk cId="581715280" sldId="266"/>
            <ac:picMk id="8" creationId="{355DF3E8-7DFC-B0E0-2406-E8A4068DFDFA}"/>
          </ac:picMkLst>
        </pc:picChg>
        <pc:picChg chg="mod">
          <ac:chgData name="Cindy Tang" userId="c00cb0ac879250bb" providerId="LiveId" clId="{53E435D9-EB4A-064A-8439-62A5B59AE13E}" dt="2024-05-29T07:01:10.932" v="610" actId="408"/>
          <ac:picMkLst>
            <pc:docMk/>
            <pc:sldMk cId="581715280" sldId="266"/>
            <ac:picMk id="10" creationId="{603730A7-BD05-7B2A-0900-0104DEE5BBE0}"/>
          </ac:picMkLst>
        </pc:picChg>
        <pc:picChg chg="mod">
          <ac:chgData name="Cindy Tang" userId="c00cb0ac879250bb" providerId="LiveId" clId="{53E435D9-EB4A-064A-8439-62A5B59AE13E}" dt="2024-05-29T07:01:10.932" v="610" actId="408"/>
          <ac:picMkLst>
            <pc:docMk/>
            <pc:sldMk cId="581715280" sldId="266"/>
            <ac:picMk id="12" creationId="{83045332-741B-F092-DAB0-3F14CB646723}"/>
          </ac:picMkLst>
        </pc:picChg>
      </pc:sldChg>
      <pc:sldChg chg="addSp delSp modSp new mod ord modNotesTx">
        <pc:chgData name="Cindy Tang" userId="c00cb0ac879250bb" providerId="LiveId" clId="{53E435D9-EB4A-064A-8439-62A5B59AE13E}" dt="2024-06-25T19:28:21.222" v="1532" actId="12788"/>
        <pc:sldMkLst>
          <pc:docMk/>
          <pc:sldMk cId="1141915327" sldId="267"/>
        </pc:sldMkLst>
        <pc:spChg chg="mod">
          <ac:chgData name="Cindy Tang" userId="c00cb0ac879250bb" providerId="LiveId" clId="{53E435D9-EB4A-064A-8439-62A5B59AE13E}" dt="2024-05-29T05:32:57.063" v="37"/>
          <ac:spMkLst>
            <pc:docMk/>
            <pc:sldMk cId="1141915327" sldId="267"/>
            <ac:spMk id="2" creationId="{94449770-1A2A-D476-B158-3D34421F704C}"/>
          </ac:spMkLst>
        </pc:spChg>
        <pc:spChg chg="add mod">
          <ac:chgData name="Cindy Tang" userId="c00cb0ac879250bb" providerId="LiveId" clId="{53E435D9-EB4A-064A-8439-62A5B59AE13E}" dt="2024-06-25T19:28:21.222" v="1532" actId="12788"/>
          <ac:spMkLst>
            <pc:docMk/>
            <pc:sldMk cId="1141915327" sldId="267"/>
            <ac:spMk id="3" creationId="{ABEFD6DB-E8D3-C3A5-61C5-4EB0025FCC38}"/>
          </ac:spMkLst>
        </pc:spChg>
        <pc:spChg chg="add del mod">
          <ac:chgData name="Cindy Tang" userId="c00cb0ac879250bb" providerId="LiveId" clId="{53E435D9-EB4A-064A-8439-62A5B59AE13E}" dt="2024-05-29T05:41:45.974" v="270" actId="478"/>
          <ac:spMkLst>
            <pc:docMk/>
            <pc:sldMk cId="1141915327" sldId="267"/>
            <ac:spMk id="4" creationId="{FDCC5952-DF0B-D658-3535-2CD045FE1FD8}"/>
          </ac:spMkLst>
        </pc:spChg>
        <pc:spChg chg="add del mod">
          <ac:chgData name="Cindy Tang" userId="c00cb0ac879250bb" providerId="LiveId" clId="{53E435D9-EB4A-064A-8439-62A5B59AE13E}" dt="2024-05-29T05:47:09.042" v="300" actId="478"/>
          <ac:spMkLst>
            <pc:docMk/>
            <pc:sldMk cId="1141915327" sldId="267"/>
            <ac:spMk id="5" creationId="{E12C9BE7-66C4-5396-A6B3-F8838A05C9AF}"/>
          </ac:spMkLst>
        </pc:spChg>
      </pc:sldChg>
      <pc:sldChg chg="addSp delSp modSp new mod ord">
        <pc:chgData name="Cindy Tang" userId="c00cb0ac879250bb" providerId="LiveId" clId="{53E435D9-EB4A-064A-8439-62A5B59AE13E}" dt="2024-06-25T19:32:52.113" v="1566" actId="255"/>
        <pc:sldMkLst>
          <pc:docMk/>
          <pc:sldMk cId="1091940671" sldId="268"/>
        </pc:sldMkLst>
        <pc:spChg chg="mod">
          <ac:chgData name="Cindy Tang" userId="c00cb0ac879250bb" providerId="LiveId" clId="{53E435D9-EB4A-064A-8439-62A5B59AE13E}" dt="2024-05-29T07:48:55.047" v="1006" actId="20577"/>
          <ac:spMkLst>
            <pc:docMk/>
            <pc:sldMk cId="1091940671" sldId="268"/>
            <ac:spMk id="2" creationId="{CEF622A8-557C-493F-5614-134C69853307}"/>
          </ac:spMkLst>
        </pc:spChg>
        <pc:spChg chg="add mod">
          <ac:chgData name="Cindy Tang" userId="c00cb0ac879250bb" providerId="LiveId" clId="{53E435D9-EB4A-064A-8439-62A5B59AE13E}" dt="2024-06-25T19:32:52.113" v="1566" actId="255"/>
          <ac:spMkLst>
            <pc:docMk/>
            <pc:sldMk cId="1091940671" sldId="268"/>
            <ac:spMk id="8" creationId="{CEC93201-9B20-0E26-F56B-63B3848FF31C}"/>
          </ac:spMkLst>
        </pc:spChg>
        <pc:spChg chg="add mod">
          <ac:chgData name="Cindy Tang" userId="c00cb0ac879250bb" providerId="LiveId" clId="{53E435D9-EB4A-064A-8439-62A5B59AE13E}" dt="2024-06-25T19:32:52.113" v="1566" actId="255"/>
          <ac:spMkLst>
            <pc:docMk/>
            <pc:sldMk cId="1091940671" sldId="268"/>
            <ac:spMk id="9" creationId="{2DFAC586-B85F-F5DC-1112-FE7A85098564}"/>
          </ac:spMkLst>
        </pc:spChg>
        <pc:spChg chg="add mod">
          <ac:chgData name="Cindy Tang" userId="c00cb0ac879250bb" providerId="LiveId" clId="{53E435D9-EB4A-064A-8439-62A5B59AE13E}" dt="2024-06-25T19:32:52.113" v="1566" actId="255"/>
          <ac:spMkLst>
            <pc:docMk/>
            <pc:sldMk cId="1091940671" sldId="268"/>
            <ac:spMk id="11" creationId="{E583F509-18DC-06A1-4102-46B48785044F}"/>
          </ac:spMkLst>
        </pc:spChg>
        <pc:spChg chg="add mod">
          <ac:chgData name="Cindy Tang" userId="c00cb0ac879250bb" providerId="LiveId" clId="{53E435D9-EB4A-064A-8439-62A5B59AE13E}" dt="2024-06-25T19:32:52.113" v="1566" actId="255"/>
          <ac:spMkLst>
            <pc:docMk/>
            <pc:sldMk cId="1091940671" sldId="268"/>
            <ac:spMk id="12" creationId="{77FEA8FD-92F4-F29E-FBAC-BBA20CEFBFD3}"/>
          </ac:spMkLst>
        </pc:spChg>
        <pc:picChg chg="add mod">
          <ac:chgData name="Cindy Tang" userId="c00cb0ac879250bb" providerId="LiveId" clId="{53E435D9-EB4A-064A-8439-62A5B59AE13E}" dt="2024-05-29T07:30:57.932" v="891" actId="1076"/>
          <ac:picMkLst>
            <pc:docMk/>
            <pc:sldMk cId="1091940671" sldId="268"/>
            <ac:picMk id="3" creationId="{48C186C0-A353-4E7D-B964-0217A31C9B3A}"/>
          </ac:picMkLst>
        </pc:picChg>
        <pc:picChg chg="add del mod">
          <ac:chgData name="Cindy Tang" userId="c00cb0ac879250bb" providerId="LiveId" clId="{53E435D9-EB4A-064A-8439-62A5B59AE13E}" dt="2024-05-29T06:02:55.682" v="483" actId="478"/>
          <ac:picMkLst>
            <pc:docMk/>
            <pc:sldMk cId="1091940671" sldId="268"/>
            <ac:picMk id="4" creationId="{FA5F5556-4CDA-7B59-32DF-47D08F818089}"/>
          </ac:picMkLst>
        </pc:picChg>
        <pc:picChg chg="add del mod">
          <ac:chgData name="Cindy Tang" userId="c00cb0ac879250bb" providerId="LiveId" clId="{53E435D9-EB4A-064A-8439-62A5B59AE13E}" dt="2024-05-29T07:12:40.874" v="674" actId="478"/>
          <ac:picMkLst>
            <pc:docMk/>
            <pc:sldMk cId="1091940671" sldId="268"/>
            <ac:picMk id="5" creationId="{46928AB4-B82D-1DF2-CB7C-115385C38E27}"/>
          </ac:picMkLst>
        </pc:picChg>
        <pc:picChg chg="add del mod">
          <ac:chgData name="Cindy Tang" userId="c00cb0ac879250bb" providerId="LiveId" clId="{53E435D9-EB4A-064A-8439-62A5B59AE13E}" dt="2024-05-29T06:03:55.445" v="491" actId="478"/>
          <ac:picMkLst>
            <pc:docMk/>
            <pc:sldMk cId="1091940671" sldId="268"/>
            <ac:picMk id="6" creationId="{5727C52D-D0E5-0489-8E58-77A5AB65BED2}"/>
          </ac:picMkLst>
        </pc:picChg>
        <pc:picChg chg="add mod">
          <ac:chgData name="Cindy Tang" userId="c00cb0ac879250bb" providerId="LiveId" clId="{53E435D9-EB4A-064A-8439-62A5B59AE13E}" dt="2024-05-29T07:28:13.380" v="877" actId="1076"/>
          <ac:picMkLst>
            <pc:docMk/>
            <pc:sldMk cId="1091940671" sldId="268"/>
            <ac:picMk id="7" creationId="{777C23DC-0415-4A84-00CC-869E9496E21A}"/>
          </ac:picMkLst>
        </pc:picChg>
        <pc:picChg chg="add mod">
          <ac:chgData name="Cindy Tang" userId="c00cb0ac879250bb" providerId="LiveId" clId="{53E435D9-EB4A-064A-8439-62A5B59AE13E}" dt="2024-05-29T07:28:13.380" v="877" actId="1076"/>
          <ac:picMkLst>
            <pc:docMk/>
            <pc:sldMk cId="1091940671" sldId="268"/>
            <ac:picMk id="10" creationId="{29534E51-C635-E43C-DBD9-9FC6D014567F}"/>
          </ac:picMkLst>
        </pc:picChg>
        <pc:cxnChg chg="add mod">
          <ac:chgData name="Cindy Tang" userId="c00cb0ac879250bb" providerId="LiveId" clId="{53E435D9-EB4A-064A-8439-62A5B59AE13E}" dt="2024-05-29T07:30:09.003" v="888" actId="1076"/>
          <ac:cxnSpMkLst>
            <pc:docMk/>
            <pc:sldMk cId="1091940671" sldId="268"/>
            <ac:cxnSpMk id="14" creationId="{B304F93C-9CE0-A3F4-F670-92ED48FF850C}"/>
          </ac:cxnSpMkLst>
        </pc:cxnChg>
      </pc:sldChg>
      <pc:sldChg chg="addSp modSp new mod">
        <pc:chgData name="Cindy Tang" userId="c00cb0ac879250bb" providerId="LiveId" clId="{53E435D9-EB4A-064A-8439-62A5B59AE13E}" dt="2024-07-26T08:18:15.889" v="1579" actId="14826"/>
        <pc:sldMkLst>
          <pc:docMk/>
          <pc:sldMk cId="2993867819" sldId="269"/>
        </pc:sldMkLst>
        <pc:spChg chg="mod">
          <ac:chgData name="Cindy Tang" userId="c00cb0ac879250bb" providerId="LiveId" clId="{53E435D9-EB4A-064A-8439-62A5B59AE13E}" dt="2024-05-29T11:41:40.602" v="1173" actId="20577"/>
          <ac:spMkLst>
            <pc:docMk/>
            <pc:sldMk cId="2993867819" sldId="269"/>
            <ac:spMk id="2" creationId="{230E0676-4FB1-14E1-A3B4-122B5C551C3C}"/>
          </ac:spMkLst>
        </pc:spChg>
        <pc:spChg chg="add mod">
          <ac:chgData name="Cindy Tang" userId="c00cb0ac879250bb" providerId="LiveId" clId="{53E435D9-EB4A-064A-8439-62A5B59AE13E}" dt="2024-06-25T19:28:49.293" v="1535" actId="1076"/>
          <ac:spMkLst>
            <pc:docMk/>
            <pc:sldMk cId="2993867819" sldId="269"/>
            <ac:spMk id="8" creationId="{9F70EEB8-DB39-0033-DDEA-40748244BA79}"/>
          </ac:spMkLst>
        </pc:spChg>
        <pc:spChg chg="add mod">
          <ac:chgData name="Cindy Tang" userId="c00cb0ac879250bb" providerId="LiveId" clId="{53E435D9-EB4A-064A-8439-62A5B59AE13E}" dt="2024-06-25T19:28:59.474" v="1538" actId="1076"/>
          <ac:spMkLst>
            <pc:docMk/>
            <pc:sldMk cId="2993867819" sldId="269"/>
            <ac:spMk id="19" creationId="{C780CD40-ADD3-0F5D-9FD1-982E5126C887}"/>
          </ac:spMkLst>
        </pc:spChg>
        <pc:spChg chg="add mod">
          <ac:chgData name="Cindy Tang" userId="c00cb0ac879250bb" providerId="LiveId" clId="{53E435D9-EB4A-064A-8439-62A5B59AE13E}" dt="2024-06-25T19:28:52.211" v="1536" actId="1076"/>
          <ac:spMkLst>
            <pc:docMk/>
            <pc:sldMk cId="2993867819" sldId="269"/>
            <ac:spMk id="20" creationId="{7FFE0286-605E-3A1E-4AC9-EEAC8591A02B}"/>
          </ac:spMkLst>
        </pc:spChg>
        <pc:spChg chg="add mod">
          <ac:chgData name="Cindy Tang" userId="c00cb0ac879250bb" providerId="LiveId" clId="{53E435D9-EB4A-064A-8439-62A5B59AE13E}" dt="2024-06-25T19:28:56.957" v="1537" actId="1076"/>
          <ac:spMkLst>
            <pc:docMk/>
            <pc:sldMk cId="2993867819" sldId="269"/>
            <ac:spMk id="21" creationId="{27A9BFAA-391F-6EB4-945C-61ED5159F0D2}"/>
          </ac:spMkLst>
        </pc:spChg>
        <pc:picChg chg="add mod">
          <ac:chgData name="Cindy Tang" userId="c00cb0ac879250bb" providerId="LiveId" clId="{53E435D9-EB4A-064A-8439-62A5B59AE13E}" dt="2024-05-29T11:39:57.452" v="1159" actId="1076"/>
          <ac:picMkLst>
            <pc:docMk/>
            <pc:sldMk cId="2993867819" sldId="269"/>
            <ac:picMk id="3" creationId="{3F971DAF-500A-BF65-7476-764EEC90229C}"/>
          </ac:picMkLst>
        </pc:picChg>
        <pc:picChg chg="add mod">
          <ac:chgData name="Cindy Tang" userId="c00cb0ac879250bb" providerId="LiveId" clId="{53E435D9-EB4A-064A-8439-62A5B59AE13E}" dt="2024-05-29T11:39:57.452" v="1159" actId="1076"/>
          <ac:picMkLst>
            <pc:docMk/>
            <pc:sldMk cId="2993867819" sldId="269"/>
            <ac:picMk id="4" creationId="{9AACF2A9-75C8-C136-4550-1F907EA30008}"/>
          </ac:picMkLst>
        </pc:picChg>
        <pc:picChg chg="add mod">
          <ac:chgData name="Cindy Tang" userId="c00cb0ac879250bb" providerId="LiveId" clId="{53E435D9-EB4A-064A-8439-62A5B59AE13E}" dt="2024-05-29T11:39:57.452" v="1159" actId="1076"/>
          <ac:picMkLst>
            <pc:docMk/>
            <pc:sldMk cId="2993867819" sldId="269"/>
            <ac:picMk id="5" creationId="{395AB2ED-1940-C59C-47EB-9C7902B828B6}"/>
          </ac:picMkLst>
        </pc:picChg>
        <pc:picChg chg="add mod">
          <ac:chgData name="Cindy Tang" userId="c00cb0ac879250bb" providerId="LiveId" clId="{53E435D9-EB4A-064A-8439-62A5B59AE13E}" dt="2024-05-29T11:39:57.452" v="1159" actId="1076"/>
          <ac:picMkLst>
            <pc:docMk/>
            <pc:sldMk cId="2993867819" sldId="269"/>
            <ac:picMk id="6" creationId="{2C43802F-B72A-53C5-1375-404F6571DFF4}"/>
          </ac:picMkLst>
        </pc:picChg>
        <pc:picChg chg="add mod">
          <ac:chgData name="Cindy Tang" userId="c00cb0ac879250bb" providerId="LiveId" clId="{53E435D9-EB4A-064A-8439-62A5B59AE13E}" dt="2024-05-29T11:39:57.452" v="1159" actId="1076"/>
          <ac:picMkLst>
            <pc:docMk/>
            <pc:sldMk cId="2993867819" sldId="269"/>
            <ac:picMk id="7" creationId="{CC95234F-171E-C3CA-713F-EEF0FEAD03FD}"/>
          </ac:picMkLst>
        </pc:picChg>
        <pc:picChg chg="add mod">
          <ac:chgData name="Cindy Tang" userId="c00cb0ac879250bb" providerId="LiveId" clId="{53E435D9-EB4A-064A-8439-62A5B59AE13E}" dt="2024-07-26T08:18:15.889" v="1579" actId="14826"/>
          <ac:picMkLst>
            <pc:docMk/>
            <pc:sldMk cId="2993867819" sldId="269"/>
            <ac:picMk id="10" creationId="{3056CC72-0B32-022E-7EB4-807949F85479}"/>
          </ac:picMkLst>
        </pc:picChg>
        <pc:picChg chg="add mod">
          <ac:chgData name="Cindy Tang" userId="c00cb0ac879250bb" providerId="LiveId" clId="{53E435D9-EB4A-064A-8439-62A5B59AE13E}" dt="2024-07-26T08:17:39.980" v="1578" actId="14826"/>
          <ac:picMkLst>
            <pc:docMk/>
            <pc:sldMk cId="2993867819" sldId="269"/>
            <ac:picMk id="11" creationId="{AC4233CC-0F95-F895-4B79-049E798DB8CB}"/>
          </ac:picMkLst>
        </pc:picChg>
        <pc:picChg chg="add mod">
          <ac:chgData name="Cindy Tang" userId="c00cb0ac879250bb" providerId="LiveId" clId="{53E435D9-EB4A-064A-8439-62A5B59AE13E}" dt="2024-05-29T11:36:50.392" v="1122" actId="1076"/>
          <ac:picMkLst>
            <pc:docMk/>
            <pc:sldMk cId="2993867819" sldId="269"/>
            <ac:picMk id="12" creationId="{2188B200-F8E7-3669-C697-8DBE3ABC0D73}"/>
          </ac:picMkLst>
        </pc:picChg>
        <pc:picChg chg="add mod">
          <ac:chgData name="Cindy Tang" userId="c00cb0ac879250bb" providerId="LiveId" clId="{53E435D9-EB4A-064A-8439-62A5B59AE13E}" dt="2024-05-29T11:36:50.392" v="1122" actId="1076"/>
          <ac:picMkLst>
            <pc:docMk/>
            <pc:sldMk cId="2993867819" sldId="269"/>
            <ac:picMk id="14" creationId="{DC64AD4B-8CBF-FBF0-DFDF-0F8184C7F402}"/>
          </ac:picMkLst>
        </pc:picChg>
        <pc:picChg chg="add mod">
          <ac:chgData name="Cindy Tang" userId="c00cb0ac879250bb" providerId="LiveId" clId="{53E435D9-EB4A-064A-8439-62A5B59AE13E}" dt="2024-05-29T11:39:43.870" v="1158" actId="1076"/>
          <ac:picMkLst>
            <pc:docMk/>
            <pc:sldMk cId="2993867819" sldId="269"/>
            <ac:picMk id="16" creationId="{B96D7CB7-5C0E-FB4C-7A40-39010D0B98F2}"/>
          </ac:picMkLst>
        </pc:picChg>
        <pc:picChg chg="add mod">
          <ac:chgData name="Cindy Tang" userId="c00cb0ac879250bb" providerId="LiveId" clId="{53E435D9-EB4A-064A-8439-62A5B59AE13E}" dt="2024-05-29T11:39:43.870" v="1158" actId="1076"/>
          <ac:picMkLst>
            <pc:docMk/>
            <pc:sldMk cId="2993867819" sldId="269"/>
            <ac:picMk id="18" creationId="{F99C8904-6FB7-63AB-CD0B-3F04D44E3C61}"/>
          </ac:picMkLst>
        </pc:picChg>
      </pc:sldChg>
      <pc:sldChg chg="addSp delSp modSp add mod">
        <pc:chgData name="Cindy Tang" userId="c00cb0ac879250bb" providerId="LiveId" clId="{53E435D9-EB4A-064A-8439-62A5B59AE13E}" dt="2024-07-26T08:48:44.276" v="1765"/>
        <pc:sldMkLst>
          <pc:docMk/>
          <pc:sldMk cId="2895150463" sldId="270"/>
        </pc:sldMkLst>
        <pc:spChg chg="mod">
          <ac:chgData name="Cindy Tang" userId="c00cb0ac879250bb" providerId="LiveId" clId="{53E435D9-EB4A-064A-8439-62A5B59AE13E}" dt="2024-07-26T08:48:44.276" v="1765"/>
          <ac:spMkLst>
            <pc:docMk/>
            <pc:sldMk cId="2895150463" sldId="270"/>
            <ac:spMk id="2" creationId="{B7B82EDC-C1B2-F941-092E-39D9FB8432BF}"/>
          </ac:spMkLst>
        </pc:spChg>
        <pc:spChg chg="del mod">
          <ac:chgData name="Cindy Tang" userId="c00cb0ac879250bb" providerId="LiveId" clId="{53E435D9-EB4A-064A-8439-62A5B59AE13E}" dt="2024-07-26T08:39:16.845" v="1700" actId="478"/>
          <ac:spMkLst>
            <pc:docMk/>
            <pc:sldMk cId="2895150463" sldId="270"/>
            <ac:spMk id="3" creationId="{F148A5A8-7ACE-FD31-EB69-F74BA41886D5}"/>
          </ac:spMkLst>
        </pc:spChg>
        <pc:spChg chg="del mod">
          <ac:chgData name="Cindy Tang" userId="c00cb0ac879250bb" providerId="LiveId" clId="{53E435D9-EB4A-064A-8439-62A5B59AE13E}" dt="2024-07-26T08:39:19.665" v="1702" actId="478"/>
          <ac:spMkLst>
            <pc:docMk/>
            <pc:sldMk cId="2895150463" sldId="270"/>
            <ac:spMk id="5" creationId="{79968932-07FB-BF63-DF10-97B349064E5F}"/>
          </ac:spMkLst>
        </pc:spChg>
        <pc:spChg chg="add mod">
          <ac:chgData name="Cindy Tang" userId="c00cb0ac879250bb" providerId="LiveId" clId="{53E435D9-EB4A-064A-8439-62A5B59AE13E}" dt="2024-07-26T08:47:04.457" v="1745" actId="1076"/>
          <ac:spMkLst>
            <pc:docMk/>
            <pc:sldMk cId="2895150463" sldId="270"/>
            <ac:spMk id="11" creationId="{A313686F-ADDF-9983-41D2-71A6BEBFDF3D}"/>
          </ac:spMkLst>
        </pc:spChg>
        <pc:spChg chg="del mod">
          <ac:chgData name="Cindy Tang" userId="c00cb0ac879250bb" providerId="LiveId" clId="{53E435D9-EB4A-064A-8439-62A5B59AE13E}" dt="2024-07-26T08:39:22.614" v="1704" actId="478"/>
          <ac:spMkLst>
            <pc:docMk/>
            <pc:sldMk cId="2895150463" sldId="270"/>
            <ac:spMk id="13" creationId="{C10698F6-5287-6077-FCEE-19353626EC6E}"/>
          </ac:spMkLst>
        </pc:spChg>
        <pc:spChg chg="del mod">
          <ac:chgData name="Cindy Tang" userId="c00cb0ac879250bb" providerId="LiveId" clId="{53E435D9-EB4A-064A-8439-62A5B59AE13E}" dt="2024-07-26T08:39:21.475" v="1703" actId="478"/>
          <ac:spMkLst>
            <pc:docMk/>
            <pc:sldMk cId="2895150463" sldId="270"/>
            <ac:spMk id="14" creationId="{6914129B-93D2-C350-7F2D-5F2F3EC1209E}"/>
          </ac:spMkLst>
        </pc:spChg>
        <pc:spChg chg="del mod">
          <ac:chgData name="Cindy Tang" userId="c00cb0ac879250bb" providerId="LiveId" clId="{53E435D9-EB4A-064A-8439-62A5B59AE13E}" dt="2024-07-26T08:39:17.671" v="1701" actId="478"/>
          <ac:spMkLst>
            <pc:docMk/>
            <pc:sldMk cId="2895150463" sldId="270"/>
            <ac:spMk id="15" creationId="{60CDB910-CD14-D2E9-DE86-4386E7EACE1D}"/>
          </ac:spMkLst>
        </pc:spChg>
        <pc:spChg chg="del mod">
          <ac:chgData name="Cindy Tang" userId="c00cb0ac879250bb" providerId="LiveId" clId="{53E435D9-EB4A-064A-8439-62A5B59AE13E}" dt="2024-07-26T08:39:15.106" v="1698" actId="478"/>
          <ac:spMkLst>
            <pc:docMk/>
            <pc:sldMk cId="2895150463" sldId="270"/>
            <ac:spMk id="16" creationId="{95277AE5-D3E8-F36A-72D3-AB1CAF3B9683}"/>
          </ac:spMkLst>
        </pc:spChg>
        <pc:spChg chg="mod">
          <ac:chgData name="Cindy Tang" userId="c00cb0ac879250bb" providerId="LiveId" clId="{53E435D9-EB4A-064A-8439-62A5B59AE13E}" dt="2024-07-26T08:46:07.929" v="1739" actId="1076"/>
          <ac:spMkLst>
            <pc:docMk/>
            <pc:sldMk cId="2895150463" sldId="270"/>
            <ac:spMk id="17" creationId="{BD36E4C4-9D7D-5DA1-B983-45308897AC0A}"/>
          </ac:spMkLst>
        </pc:spChg>
        <pc:spChg chg="add mod">
          <ac:chgData name="Cindy Tang" userId="c00cb0ac879250bb" providerId="LiveId" clId="{53E435D9-EB4A-064A-8439-62A5B59AE13E}" dt="2024-07-26T08:47:07.852" v="1746" actId="1076"/>
          <ac:spMkLst>
            <pc:docMk/>
            <pc:sldMk cId="2895150463" sldId="270"/>
            <ac:spMk id="18" creationId="{F88DA286-6CBE-95B3-7AB0-5B0B9574C833}"/>
          </ac:spMkLst>
        </pc:spChg>
        <pc:picChg chg="mod">
          <ac:chgData name="Cindy Tang" userId="c00cb0ac879250bb" providerId="LiveId" clId="{53E435D9-EB4A-064A-8439-62A5B59AE13E}" dt="2024-07-26T08:47:51.771" v="1751" actId="1076"/>
          <ac:picMkLst>
            <pc:docMk/>
            <pc:sldMk cId="2895150463" sldId="270"/>
            <ac:picMk id="4" creationId="{279C0133-1B14-4D4C-D05C-D3807B963FB4}"/>
          </ac:picMkLst>
        </pc:picChg>
        <pc:picChg chg="mod">
          <ac:chgData name="Cindy Tang" userId="c00cb0ac879250bb" providerId="LiveId" clId="{53E435D9-EB4A-064A-8439-62A5B59AE13E}" dt="2024-07-26T08:48:09.980" v="1753" actId="1076"/>
          <ac:picMkLst>
            <pc:docMk/>
            <pc:sldMk cId="2895150463" sldId="270"/>
            <ac:picMk id="6" creationId="{4456AF6D-6273-BFA8-6365-F31C459D8320}"/>
          </ac:picMkLst>
        </pc:picChg>
        <pc:picChg chg="mod">
          <ac:chgData name="Cindy Tang" userId="c00cb0ac879250bb" providerId="LiveId" clId="{53E435D9-EB4A-064A-8439-62A5B59AE13E}" dt="2024-07-26T08:47:28.958" v="1749" actId="1076"/>
          <ac:picMkLst>
            <pc:docMk/>
            <pc:sldMk cId="2895150463" sldId="270"/>
            <ac:picMk id="8" creationId="{355DF3E8-7DFC-B0E0-2406-E8A4068DFDFA}"/>
          </ac:picMkLst>
        </pc:picChg>
        <pc:picChg chg="add mod">
          <ac:chgData name="Cindy Tang" userId="c00cb0ac879250bb" providerId="LiveId" clId="{53E435D9-EB4A-064A-8439-62A5B59AE13E}" dt="2024-07-26T08:47:36.113" v="1750" actId="1076"/>
          <ac:picMkLst>
            <pc:docMk/>
            <pc:sldMk cId="2895150463" sldId="270"/>
            <ac:picMk id="9" creationId="{65DA9BA8-A9B0-FB19-5CB4-99FA82CC7BBA}"/>
          </ac:picMkLst>
        </pc:picChg>
        <pc:picChg chg="mod">
          <ac:chgData name="Cindy Tang" userId="c00cb0ac879250bb" providerId="LiveId" clId="{53E435D9-EB4A-064A-8439-62A5B59AE13E}" dt="2024-07-26T08:47:59.283" v="1752" actId="1076"/>
          <ac:picMkLst>
            <pc:docMk/>
            <pc:sldMk cId="2895150463" sldId="270"/>
            <ac:picMk id="10" creationId="{603730A7-BD05-7B2A-0900-0104DEE5BBE0}"/>
          </ac:picMkLst>
        </pc:picChg>
        <pc:picChg chg="mod">
          <ac:chgData name="Cindy Tang" userId="c00cb0ac879250bb" providerId="LiveId" clId="{53E435D9-EB4A-064A-8439-62A5B59AE13E}" dt="2024-07-26T08:32:53.097" v="1635" actId="408"/>
          <ac:picMkLst>
            <pc:docMk/>
            <pc:sldMk cId="2895150463" sldId="270"/>
            <ac:picMk id="12" creationId="{83045332-741B-F092-DAB0-3F14CB646723}"/>
          </ac:picMkLst>
        </pc:picChg>
      </pc:sldChg>
    </pc:docChg>
  </pc:docChgLst>
  <pc:docChgLst>
    <pc:chgData name="Cindy Tang" userId="c00cb0ac879250bb" providerId="LiveId" clId="{7799C314-EF5A-6942-B176-826C84709166}"/>
    <pc:docChg chg="undo custSel modSld">
      <pc:chgData name="Cindy Tang" userId="c00cb0ac879250bb" providerId="LiveId" clId="{7799C314-EF5A-6942-B176-826C84709166}" dt="2024-08-23T18:58:14.655" v="42" actId="20577"/>
      <pc:docMkLst>
        <pc:docMk/>
      </pc:docMkLst>
      <pc:sldChg chg="modSp">
        <pc:chgData name="Cindy Tang" userId="c00cb0ac879250bb" providerId="LiveId" clId="{7799C314-EF5A-6942-B176-826C84709166}" dt="2024-08-18T11:58:57.269" v="37" actId="14826"/>
        <pc:sldMkLst>
          <pc:docMk/>
          <pc:sldMk cId="3493789037" sldId="259"/>
        </pc:sldMkLst>
        <pc:picChg chg="mod">
          <ac:chgData name="Cindy Tang" userId="c00cb0ac879250bb" providerId="LiveId" clId="{7799C314-EF5A-6942-B176-826C84709166}" dt="2024-08-18T11:58:15.862" v="32" actId="14826"/>
          <ac:picMkLst>
            <pc:docMk/>
            <pc:sldMk cId="3493789037" sldId="259"/>
            <ac:picMk id="42" creationId="{F35A9F00-EE62-879A-D1FB-85A840C23656}"/>
          </ac:picMkLst>
        </pc:picChg>
        <pc:picChg chg="mod">
          <ac:chgData name="Cindy Tang" userId="c00cb0ac879250bb" providerId="LiveId" clId="{7799C314-EF5A-6942-B176-826C84709166}" dt="2024-08-18T11:58:09.139" v="31" actId="14826"/>
          <ac:picMkLst>
            <pc:docMk/>
            <pc:sldMk cId="3493789037" sldId="259"/>
            <ac:picMk id="44" creationId="{E3A0EDDE-E772-3A46-BA7C-EF2A31069ACA}"/>
          </ac:picMkLst>
        </pc:picChg>
        <pc:picChg chg="mod">
          <ac:chgData name="Cindy Tang" userId="c00cb0ac879250bb" providerId="LiveId" clId="{7799C314-EF5A-6942-B176-826C84709166}" dt="2024-08-18T11:58:43.031" v="35" actId="14826"/>
          <ac:picMkLst>
            <pc:docMk/>
            <pc:sldMk cId="3493789037" sldId="259"/>
            <ac:picMk id="45" creationId="{5B0D3035-A5E5-D809-0B82-95FA9A64DD47}"/>
          </ac:picMkLst>
        </pc:picChg>
        <pc:picChg chg="mod">
          <ac:chgData name="Cindy Tang" userId="c00cb0ac879250bb" providerId="LiveId" clId="{7799C314-EF5A-6942-B176-826C84709166}" dt="2024-08-18T11:58:57.269" v="37" actId="14826"/>
          <ac:picMkLst>
            <pc:docMk/>
            <pc:sldMk cId="3493789037" sldId="259"/>
            <ac:picMk id="51" creationId="{B567C789-C581-E983-0F25-EFCA80F64DF0}"/>
          </ac:picMkLst>
        </pc:picChg>
        <pc:picChg chg="mod">
          <ac:chgData name="Cindy Tang" userId="c00cb0ac879250bb" providerId="LiveId" clId="{7799C314-EF5A-6942-B176-826C84709166}" dt="2024-08-18T11:58:49.527" v="36" actId="14826"/>
          <ac:picMkLst>
            <pc:docMk/>
            <pc:sldMk cId="3493789037" sldId="259"/>
            <ac:picMk id="52" creationId="{B50BBD0C-747D-40AD-0114-2062E54B0653}"/>
          </ac:picMkLst>
        </pc:picChg>
        <pc:picChg chg="mod">
          <ac:chgData name="Cindy Tang" userId="c00cb0ac879250bb" providerId="LiveId" clId="{7799C314-EF5A-6942-B176-826C84709166}" dt="2024-08-18T11:58:32.241" v="34" actId="14826"/>
          <ac:picMkLst>
            <pc:docMk/>
            <pc:sldMk cId="3493789037" sldId="259"/>
            <ac:picMk id="61" creationId="{934FBB79-985C-FAE9-F622-0DF88A2036A7}"/>
          </ac:picMkLst>
        </pc:picChg>
        <pc:picChg chg="mod">
          <ac:chgData name="Cindy Tang" userId="c00cb0ac879250bb" providerId="LiveId" clId="{7799C314-EF5A-6942-B176-826C84709166}" dt="2024-08-18T11:58:23.674" v="33" actId="14826"/>
          <ac:picMkLst>
            <pc:docMk/>
            <pc:sldMk cId="3493789037" sldId="259"/>
            <ac:picMk id="63" creationId="{42548040-29C1-3E3D-0634-DD9CD104749F}"/>
          </ac:picMkLst>
        </pc:picChg>
      </pc:sldChg>
      <pc:sldChg chg="modSp">
        <pc:chgData name="Cindy Tang" userId="c00cb0ac879250bb" providerId="LiveId" clId="{7799C314-EF5A-6942-B176-826C84709166}" dt="2024-08-18T11:55:13.614" v="21" actId="14826"/>
        <pc:sldMkLst>
          <pc:docMk/>
          <pc:sldMk cId="1804387362" sldId="261"/>
        </pc:sldMkLst>
        <pc:picChg chg="mod">
          <ac:chgData name="Cindy Tang" userId="c00cb0ac879250bb" providerId="LiveId" clId="{7799C314-EF5A-6942-B176-826C84709166}" dt="2024-08-18T11:55:06.250" v="20" actId="14826"/>
          <ac:picMkLst>
            <pc:docMk/>
            <pc:sldMk cId="1804387362" sldId="261"/>
            <ac:picMk id="3" creationId="{3357789B-9EA8-DD3A-94DC-E88507D5C989}"/>
          </ac:picMkLst>
        </pc:picChg>
        <pc:picChg chg="mod">
          <ac:chgData name="Cindy Tang" userId="c00cb0ac879250bb" providerId="LiveId" clId="{7799C314-EF5A-6942-B176-826C84709166}" dt="2024-08-18T11:55:13.614" v="21" actId="14826"/>
          <ac:picMkLst>
            <pc:docMk/>
            <pc:sldMk cId="1804387362" sldId="261"/>
            <ac:picMk id="8" creationId="{A6BBF89F-E930-72E8-597E-1D3114950AF4}"/>
          </ac:picMkLst>
        </pc:picChg>
        <pc:picChg chg="mod">
          <ac:chgData name="Cindy Tang" userId="c00cb0ac879250bb" providerId="LiveId" clId="{7799C314-EF5A-6942-B176-826C84709166}" dt="2024-08-18T11:55:00.763" v="19" actId="14826"/>
          <ac:picMkLst>
            <pc:docMk/>
            <pc:sldMk cId="1804387362" sldId="261"/>
            <ac:picMk id="12" creationId="{E155C942-390E-41B2-82EE-3AF3DAB3325E}"/>
          </ac:picMkLst>
        </pc:picChg>
        <pc:picChg chg="mod">
          <ac:chgData name="Cindy Tang" userId="c00cb0ac879250bb" providerId="LiveId" clId="{7799C314-EF5A-6942-B176-826C84709166}" dt="2024-08-18T11:54:53.557" v="18" actId="14826"/>
          <ac:picMkLst>
            <pc:docMk/>
            <pc:sldMk cId="1804387362" sldId="261"/>
            <ac:picMk id="17" creationId="{3C1342D4-E53D-E6D3-233D-024311C01850}"/>
          </ac:picMkLst>
        </pc:picChg>
      </pc:sldChg>
      <pc:sldChg chg="modSp">
        <pc:chgData name="Cindy Tang" userId="c00cb0ac879250bb" providerId="LiveId" clId="{7799C314-EF5A-6942-B176-826C84709166}" dt="2024-08-18T11:57:59.391" v="30" actId="14826"/>
        <pc:sldMkLst>
          <pc:docMk/>
          <pc:sldMk cId="635897346" sldId="262"/>
        </pc:sldMkLst>
        <pc:picChg chg="mod">
          <ac:chgData name="Cindy Tang" userId="c00cb0ac879250bb" providerId="LiveId" clId="{7799C314-EF5A-6942-B176-826C84709166}" dt="2024-08-18T11:57:46.577" v="28" actId="14826"/>
          <ac:picMkLst>
            <pc:docMk/>
            <pc:sldMk cId="635897346" sldId="262"/>
            <ac:picMk id="4" creationId="{997ACFE1-A00F-765C-01E7-1A7AABF20ED5}"/>
          </ac:picMkLst>
        </pc:picChg>
        <pc:picChg chg="mod">
          <ac:chgData name="Cindy Tang" userId="c00cb0ac879250bb" providerId="LiveId" clId="{7799C314-EF5A-6942-B176-826C84709166}" dt="2024-08-18T11:57:52.998" v="29" actId="14826"/>
          <ac:picMkLst>
            <pc:docMk/>
            <pc:sldMk cId="635897346" sldId="262"/>
            <ac:picMk id="5" creationId="{465A48DB-2DD3-60DE-72D8-D355B648B26A}"/>
          </ac:picMkLst>
        </pc:picChg>
        <pc:picChg chg="mod">
          <ac:chgData name="Cindy Tang" userId="c00cb0ac879250bb" providerId="LiveId" clId="{7799C314-EF5A-6942-B176-826C84709166}" dt="2024-08-18T11:57:59.391" v="30" actId="14826"/>
          <ac:picMkLst>
            <pc:docMk/>
            <pc:sldMk cId="635897346" sldId="262"/>
            <ac:picMk id="7" creationId="{BC98A047-3BAB-7548-1269-8BEEEB5037F9}"/>
          </ac:picMkLst>
        </pc:picChg>
      </pc:sldChg>
      <pc:sldChg chg="modSp mod">
        <pc:chgData name="Cindy Tang" userId="c00cb0ac879250bb" providerId="LiveId" clId="{7799C314-EF5A-6942-B176-826C84709166}" dt="2024-08-18T11:54:34.961" v="17" actId="14826"/>
        <pc:sldMkLst>
          <pc:docMk/>
          <pc:sldMk cId="1333156107" sldId="263"/>
        </pc:sldMkLst>
        <pc:picChg chg="mod">
          <ac:chgData name="Cindy Tang" userId="c00cb0ac879250bb" providerId="LiveId" clId="{7799C314-EF5A-6942-B176-826C84709166}" dt="2024-08-18T11:50:46.205" v="0" actId="14826"/>
          <ac:picMkLst>
            <pc:docMk/>
            <pc:sldMk cId="1333156107" sldId="263"/>
            <ac:picMk id="4" creationId="{C75C8F70-18D4-D4EF-A54E-3918C1C26BE7}"/>
          </ac:picMkLst>
        </pc:picChg>
        <pc:picChg chg="mod">
          <ac:chgData name="Cindy Tang" userId="c00cb0ac879250bb" providerId="LiveId" clId="{7799C314-EF5A-6942-B176-826C84709166}" dt="2024-08-18T11:54:06.696" v="13" actId="14826"/>
          <ac:picMkLst>
            <pc:docMk/>
            <pc:sldMk cId="1333156107" sldId="263"/>
            <ac:picMk id="6" creationId="{0EAFFEE9-3D9A-18B5-0BB4-695D1584FEF3}"/>
          </ac:picMkLst>
        </pc:picChg>
        <pc:picChg chg="mod">
          <ac:chgData name="Cindy Tang" userId="c00cb0ac879250bb" providerId="LiveId" clId="{7799C314-EF5A-6942-B176-826C84709166}" dt="2024-08-18T11:54:22.567" v="16" actId="1076"/>
          <ac:picMkLst>
            <pc:docMk/>
            <pc:sldMk cId="1333156107" sldId="263"/>
            <ac:picMk id="13" creationId="{729897FD-900B-8D7C-CED9-53C2B8D5D3C5}"/>
          </ac:picMkLst>
        </pc:picChg>
        <pc:picChg chg="mod">
          <ac:chgData name="Cindy Tang" userId="c00cb0ac879250bb" providerId="LiveId" clId="{7799C314-EF5A-6942-B176-826C84709166}" dt="2024-08-18T11:54:34.961" v="17" actId="14826"/>
          <ac:picMkLst>
            <pc:docMk/>
            <pc:sldMk cId="1333156107" sldId="263"/>
            <ac:picMk id="15" creationId="{7645EB28-1815-D84C-0CDF-D3E4CA59B968}"/>
          </ac:picMkLst>
        </pc:picChg>
      </pc:sldChg>
      <pc:sldChg chg="modNotesTx">
        <pc:chgData name="Cindy Tang" userId="c00cb0ac879250bb" providerId="LiveId" clId="{7799C314-EF5A-6942-B176-826C84709166}" dt="2024-08-18T12:04:17.452" v="39" actId="20577"/>
        <pc:sldMkLst>
          <pc:docMk/>
          <pc:sldMk cId="1141915327" sldId="267"/>
        </pc:sldMkLst>
      </pc:sldChg>
      <pc:sldChg chg="modSp">
        <pc:chgData name="Cindy Tang" userId="c00cb0ac879250bb" providerId="LiveId" clId="{7799C314-EF5A-6942-B176-826C84709166}" dt="2024-08-18T11:59:10.663" v="38" actId="14826"/>
        <pc:sldMkLst>
          <pc:docMk/>
          <pc:sldMk cId="1091940671" sldId="268"/>
        </pc:sldMkLst>
        <pc:picChg chg="mod">
          <ac:chgData name="Cindy Tang" userId="c00cb0ac879250bb" providerId="LiveId" clId="{7799C314-EF5A-6942-B176-826C84709166}" dt="2024-08-18T11:59:10.663" v="38" actId="14826"/>
          <ac:picMkLst>
            <pc:docMk/>
            <pc:sldMk cId="1091940671" sldId="268"/>
            <ac:picMk id="3" creationId="{48C186C0-A353-4E7D-B964-0217A31C9B3A}"/>
          </ac:picMkLst>
        </pc:picChg>
      </pc:sldChg>
      <pc:sldChg chg="modSp mod">
        <pc:chgData name="Cindy Tang" userId="c00cb0ac879250bb" providerId="LiveId" clId="{7799C314-EF5A-6942-B176-826C84709166}" dt="2024-08-23T18:58:14.655" v="42" actId="20577"/>
        <pc:sldMkLst>
          <pc:docMk/>
          <pc:sldMk cId="2993867819" sldId="269"/>
        </pc:sldMkLst>
        <pc:spChg chg="mod">
          <ac:chgData name="Cindy Tang" userId="c00cb0ac879250bb" providerId="LiveId" clId="{7799C314-EF5A-6942-B176-826C84709166}" dt="2024-08-23T18:58:14.655" v="42" actId="20577"/>
          <ac:spMkLst>
            <pc:docMk/>
            <pc:sldMk cId="2993867819" sldId="269"/>
            <ac:spMk id="2" creationId="{230E0676-4FB1-14E1-A3B4-122B5C551C3C}"/>
          </ac:spMkLst>
        </pc:spChg>
        <pc:picChg chg="mod">
          <ac:chgData name="Cindy Tang" userId="c00cb0ac879250bb" providerId="LiveId" clId="{7799C314-EF5A-6942-B176-826C84709166}" dt="2024-08-18T11:53:34.799" v="6" actId="14826"/>
          <ac:picMkLst>
            <pc:docMk/>
            <pc:sldMk cId="2993867819" sldId="269"/>
            <ac:picMk id="3" creationId="{3F971DAF-500A-BF65-7476-764EEC90229C}"/>
          </ac:picMkLst>
        </pc:picChg>
        <pc:picChg chg="mod">
          <ac:chgData name="Cindy Tang" userId="c00cb0ac879250bb" providerId="LiveId" clId="{7799C314-EF5A-6942-B176-826C84709166}" dt="2024-08-18T11:53:03.269" v="2" actId="14826"/>
          <ac:picMkLst>
            <pc:docMk/>
            <pc:sldMk cId="2993867819" sldId="269"/>
            <ac:picMk id="4" creationId="{9AACF2A9-75C8-C136-4550-1F907EA30008}"/>
          </ac:picMkLst>
        </pc:picChg>
        <pc:picChg chg="mod">
          <ac:chgData name="Cindy Tang" userId="c00cb0ac879250bb" providerId="LiveId" clId="{7799C314-EF5A-6942-B176-826C84709166}" dt="2024-08-18T11:52:57.546" v="1" actId="14826"/>
          <ac:picMkLst>
            <pc:docMk/>
            <pc:sldMk cId="2993867819" sldId="269"/>
            <ac:picMk id="5" creationId="{395AB2ED-1940-C59C-47EB-9C7902B828B6}"/>
          </ac:picMkLst>
        </pc:picChg>
        <pc:picChg chg="mod">
          <ac:chgData name="Cindy Tang" userId="c00cb0ac879250bb" providerId="LiveId" clId="{7799C314-EF5A-6942-B176-826C84709166}" dt="2024-08-18T11:53:10.094" v="3" actId="14826"/>
          <ac:picMkLst>
            <pc:docMk/>
            <pc:sldMk cId="2993867819" sldId="269"/>
            <ac:picMk id="11" creationId="{AC4233CC-0F95-F895-4B79-049E798DB8CB}"/>
          </ac:picMkLst>
        </pc:picChg>
        <pc:picChg chg="mod">
          <ac:chgData name="Cindy Tang" userId="c00cb0ac879250bb" providerId="LiveId" clId="{7799C314-EF5A-6942-B176-826C84709166}" dt="2024-08-18T11:53:27.506" v="5" actId="14826"/>
          <ac:picMkLst>
            <pc:docMk/>
            <pc:sldMk cId="2993867819" sldId="269"/>
            <ac:picMk id="16" creationId="{B96D7CB7-5C0E-FB4C-7A40-39010D0B98F2}"/>
          </ac:picMkLst>
        </pc:picChg>
        <pc:picChg chg="mod">
          <ac:chgData name="Cindy Tang" userId="c00cb0ac879250bb" providerId="LiveId" clId="{7799C314-EF5A-6942-B176-826C84709166}" dt="2024-08-18T11:53:18.996" v="4" actId="14826"/>
          <ac:picMkLst>
            <pc:docMk/>
            <pc:sldMk cId="2993867819" sldId="269"/>
            <ac:picMk id="18" creationId="{F99C8904-6FB7-63AB-CD0B-3F04D44E3C61}"/>
          </ac:picMkLst>
        </pc:picChg>
      </pc:sldChg>
      <pc:sldChg chg="modSp">
        <pc:chgData name="Cindy Tang" userId="c00cb0ac879250bb" providerId="LiveId" clId="{7799C314-EF5A-6942-B176-826C84709166}" dt="2024-08-18T11:57:34.370" v="27" actId="14826"/>
        <pc:sldMkLst>
          <pc:docMk/>
          <pc:sldMk cId="2895150463" sldId="270"/>
        </pc:sldMkLst>
        <pc:picChg chg="mod">
          <ac:chgData name="Cindy Tang" userId="c00cb0ac879250bb" providerId="LiveId" clId="{7799C314-EF5A-6942-B176-826C84709166}" dt="2024-08-18T11:56:56.285" v="24" actId="14826"/>
          <ac:picMkLst>
            <pc:docMk/>
            <pc:sldMk cId="2895150463" sldId="270"/>
            <ac:picMk id="4" creationId="{279C0133-1B14-4D4C-D05C-D3807B963FB4}"/>
          </ac:picMkLst>
        </pc:picChg>
        <pc:picChg chg="mod">
          <ac:chgData name="Cindy Tang" userId="c00cb0ac879250bb" providerId="LiveId" clId="{7799C314-EF5A-6942-B176-826C84709166}" dt="2024-08-18T11:57:04.054" v="25" actId="14826"/>
          <ac:picMkLst>
            <pc:docMk/>
            <pc:sldMk cId="2895150463" sldId="270"/>
            <ac:picMk id="6" creationId="{4456AF6D-6273-BFA8-6365-F31C459D8320}"/>
          </ac:picMkLst>
        </pc:picChg>
        <pc:picChg chg="mod">
          <ac:chgData name="Cindy Tang" userId="c00cb0ac879250bb" providerId="LiveId" clId="{7799C314-EF5A-6942-B176-826C84709166}" dt="2024-08-18T11:57:12.378" v="26" actId="14826"/>
          <ac:picMkLst>
            <pc:docMk/>
            <pc:sldMk cId="2895150463" sldId="270"/>
            <ac:picMk id="8" creationId="{355DF3E8-7DFC-B0E0-2406-E8A4068DFDFA}"/>
          </ac:picMkLst>
        </pc:picChg>
        <pc:picChg chg="mod">
          <ac:chgData name="Cindy Tang" userId="c00cb0ac879250bb" providerId="LiveId" clId="{7799C314-EF5A-6942-B176-826C84709166}" dt="2024-08-18T11:56:49.578" v="23" actId="14826"/>
          <ac:picMkLst>
            <pc:docMk/>
            <pc:sldMk cId="2895150463" sldId="270"/>
            <ac:picMk id="9" creationId="{65DA9BA8-A9B0-FB19-5CB4-99FA82CC7BBA}"/>
          </ac:picMkLst>
        </pc:picChg>
        <pc:picChg chg="mod">
          <ac:chgData name="Cindy Tang" userId="c00cb0ac879250bb" providerId="LiveId" clId="{7799C314-EF5A-6942-B176-826C84709166}" dt="2024-08-18T11:57:34.370" v="27" actId="14826"/>
          <ac:picMkLst>
            <pc:docMk/>
            <pc:sldMk cId="2895150463" sldId="270"/>
            <ac:picMk id="10" creationId="{603730A7-BD05-7B2A-0900-0104DEE5BBE0}"/>
          </ac:picMkLst>
        </pc:picChg>
        <pc:picChg chg="mod">
          <ac:chgData name="Cindy Tang" userId="c00cb0ac879250bb" providerId="LiveId" clId="{7799C314-EF5A-6942-B176-826C84709166}" dt="2024-08-18T11:56:40.990" v="22" actId="14826"/>
          <ac:picMkLst>
            <pc:docMk/>
            <pc:sldMk cId="2895150463" sldId="270"/>
            <ac:picMk id="12" creationId="{83045332-741B-F092-DAB0-3F14CB646723}"/>
          </ac:picMkLst>
        </pc:picChg>
      </pc:sldChg>
    </pc:docChg>
  </pc:docChgLst>
  <pc:docChgLst>
    <pc:chgData name="Cindy Tang" userId="c00cb0ac879250bb" providerId="LiveId" clId="{2249935E-8D8E-4F0D-ACD7-051340959D12}"/>
    <pc:docChg chg="undo custSel addSld delSld modSld sldOrd modMainMaster">
      <pc:chgData name="Cindy Tang" userId="c00cb0ac879250bb" providerId="LiveId" clId="{2249935E-8D8E-4F0D-ACD7-051340959D12}" dt="2024-05-28T19:17:24.173" v="1850" actId="20577"/>
      <pc:docMkLst>
        <pc:docMk/>
      </pc:docMkLst>
      <pc:sldChg chg="del">
        <pc:chgData name="Cindy Tang" userId="c00cb0ac879250bb" providerId="LiveId" clId="{2249935E-8D8E-4F0D-ACD7-051340959D12}" dt="2024-05-28T14:47:04.301" v="1" actId="47"/>
        <pc:sldMkLst>
          <pc:docMk/>
          <pc:sldMk cId="1353932329" sldId="256"/>
        </pc:sldMkLst>
      </pc:sldChg>
      <pc:sldChg chg="addSp delSp modSp del mod modClrScheme chgLayout">
        <pc:chgData name="Cindy Tang" userId="c00cb0ac879250bb" providerId="LiveId" clId="{2249935E-8D8E-4F0D-ACD7-051340959D12}" dt="2024-05-28T15:26:14.529" v="104" actId="47"/>
        <pc:sldMkLst>
          <pc:docMk/>
          <pc:sldMk cId="2315886734" sldId="257"/>
        </pc:sldMkLst>
        <pc:spChg chg="add del">
          <ac:chgData name="Cindy Tang" userId="c00cb0ac879250bb" providerId="LiveId" clId="{2249935E-8D8E-4F0D-ACD7-051340959D12}" dt="2024-05-28T14:55:47.072" v="30" actId="478"/>
          <ac:spMkLst>
            <pc:docMk/>
            <pc:sldMk cId="2315886734" sldId="257"/>
            <ac:spMk id="4" creationId="{ED44C887-24B0-3333-5C24-EF83CA7A6B15}"/>
          </ac:spMkLst>
        </pc:spChg>
        <pc:spChg chg="add del mod">
          <ac:chgData name="Cindy Tang" userId="c00cb0ac879250bb" providerId="LiveId" clId="{2249935E-8D8E-4F0D-ACD7-051340959D12}" dt="2024-05-28T15:24:12.548" v="59" actId="478"/>
          <ac:spMkLst>
            <pc:docMk/>
            <pc:sldMk cId="2315886734" sldId="257"/>
            <ac:spMk id="5" creationId="{C2F7A5EE-70FB-CF83-CF4F-CACF677AE3AD}"/>
          </ac:spMkLst>
        </pc:spChg>
        <pc:spChg chg="add del mod ord">
          <ac:chgData name="Cindy Tang" userId="c00cb0ac879250bb" providerId="LiveId" clId="{2249935E-8D8E-4F0D-ACD7-051340959D12}" dt="2024-05-28T15:24:10.075" v="58" actId="478"/>
          <ac:spMkLst>
            <pc:docMk/>
            <pc:sldMk cId="2315886734" sldId="257"/>
            <ac:spMk id="8" creationId="{383B585E-DA53-A27E-4FAA-D1BD06AABC1D}"/>
          </ac:spMkLst>
        </pc:spChg>
        <pc:picChg chg="add del mod">
          <ac:chgData name="Cindy Tang" userId="c00cb0ac879250bb" providerId="LiveId" clId="{2249935E-8D8E-4F0D-ACD7-051340959D12}" dt="2024-05-28T15:23:58.476" v="56" actId="478"/>
          <ac:picMkLst>
            <pc:docMk/>
            <pc:sldMk cId="2315886734" sldId="257"/>
            <ac:picMk id="2" creationId="{F4BD77A8-C834-0EEF-5E70-51A56F9E6448}"/>
          </ac:picMkLst>
        </pc:picChg>
        <pc:picChg chg="add mod">
          <ac:chgData name="Cindy Tang" userId="c00cb0ac879250bb" providerId="LiveId" clId="{2249935E-8D8E-4F0D-ACD7-051340959D12}" dt="2024-05-28T15:26:10.477" v="102" actId="1076"/>
          <ac:picMkLst>
            <pc:docMk/>
            <pc:sldMk cId="2315886734" sldId="257"/>
            <ac:picMk id="7" creationId="{B7CD7051-E628-53EA-8FDF-F306E0457A82}"/>
          </ac:picMkLst>
        </pc:picChg>
      </pc:sldChg>
      <pc:sldChg chg="addSp modSp new del">
        <pc:chgData name="Cindy Tang" userId="c00cb0ac879250bb" providerId="LiveId" clId="{2249935E-8D8E-4F0D-ACD7-051340959D12}" dt="2024-05-28T15:34:38.703" v="239" actId="47"/>
        <pc:sldMkLst>
          <pc:docMk/>
          <pc:sldMk cId="3776393461" sldId="258"/>
        </pc:sldMkLst>
        <pc:picChg chg="add mod">
          <ac:chgData name="Cindy Tang" userId="c00cb0ac879250bb" providerId="LiveId" clId="{2249935E-8D8E-4F0D-ACD7-051340959D12}" dt="2024-05-28T14:47:21.654" v="3"/>
          <ac:picMkLst>
            <pc:docMk/>
            <pc:sldMk cId="3776393461" sldId="258"/>
            <ac:picMk id="2" creationId="{01B4168E-E0AF-2096-B733-095E1CF042AA}"/>
          </ac:picMkLst>
        </pc:picChg>
      </pc:sldChg>
      <pc:sldChg chg="addSp delSp modSp new mod ord modClrScheme chgLayout">
        <pc:chgData name="Cindy Tang" userId="c00cb0ac879250bb" providerId="LiveId" clId="{2249935E-8D8E-4F0D-ACD7-051340959D12}" dt="2024-05-28T19:15:37.576" v="1849" actId="1076"/>
        <pc:sldMkLst>
          <pc:docMk/>
          <pc:sldMk cId="3493789037" sldId="259"/>
        </pc:sldMkLst>
        <pc:spChg chg="add del mod">
          <ac:chgData name="Cindy Tang" userId="c00cb0ac879250bb" providerId="LiveId" clId="{2249935E-8D8E-4F0D-ACD7-051340959D12}" dt="2024-05-28T19:12:55.908" v="1790" actId="478"/>
          <ac:spMkLst>
            <pc:docMk/>
            <pc:sldMk cId="3493789037" sldId="259"/>
            <ac:spMk id="30" creationId="{05903932-8191-9239-6899-D016CA24D866}"/>
          </ac:spMkLst>
        </pc:spChg>
        <pc:spChg chg="add del mod">
          <ac:chgData name="Cindy Tang" userId="c00cb0ac879250bb" providerId="LiveId" clId="{2249935E-8D8E-4F0D-ACD7-051340959D12}" dt="2024-05-28T19:13:22.828" v="1837" actId="478"/>
          <ac:spMkLst>
            <pc:docMk/>
            <pc:sldMk cId="3493789037" sldId="259"/>
            <ac:spMk id="31" creationId="{A3862F74-F552-6370-3698-C10CACC437B7}"/>
          </ac:spMkLst>
        </pc:spChg>
        <pc:spChg chg="add mod">
          <ac:chgData name="Cindy Tang" userId="c00cb0ac879250bb" providerId="LiveId" clId="{2249935E-8D8E-4F0D-ACD7-051340959D12}" dt="2024-05-28T19:09:01.344" v="1729" actId="1076"/>
          <ac:spMkLst>
            <pc:docMk/>
            <pc:sldMk cId="3493789037" sldId="259"/>
            <ac:spMk id="40" creationId="{EEF262B1-C4EA-D4B9-B1CF-FF8DA52060B9}"/>
          </ac:spMkLst>
        </pc:spChg>
        <pc:spChg chg="add del mod ord">
          <ac:chgData name="Cindy Tang" userId="c00cb0ac879250bb" providerId="LiveId" clId="{2249935E-8D8E-4F0D-ACD7-051340959D12}" dt="2024-05-28T19:08:32.925" v="1725" actId="478"/>
          <ac:spMkLst>
            <pc:docMk/>
            <pc:sldMk cId="3493789037" sldId="259"/>
            <ac:spMk id="65" creationId="{C3B55EE1-821C-CC00-E14F-7F0CCA75C231}"/>
          </ac:spMkLst>
        </pc:spChg>
        <pc:spChg chg="add del mod ord">
          <ac:chgData name="Cindy Tang" userId="c00cb0ac879250bb" providerId="LiveId" clId="{2249935E-8D8E-4F0D-ACD7-051340959D12}" dt="2024-05-28T19:10:25.412" v="1743" actId="478"/>
          <ac:spMkLst>
            <pc:docMk/>
            <pc:sldMk cId="3493789037" sldId="259"/>
            <ac:spMk id="66" creationId="{BEA0089D-C314-0DDA-1312-6CDC52280D4A}"/>
          </ac:spMkLst>
        </pc:spChg>
        <pc:spChg chg="add mod">
          <ac:chgData name="Cindy Tang" userId="c00cb0ac879250bb" providerId="LiveId" clId="{2249935E-8D8E-4F0D-ACD7-051340959D12}" dt="2024-05-28T19:14:57.673" v="1846" actId="1076"/>
          <ac:spMkLst>
            <pc:docMk/>
            <pc:sldMk cId="3493789037" sldId="259"/>
            <ac:spMk id="75" creationId="{0A35E5B9-D4E8-6F31-E1CC-80F3CB2351AB}"/>
          </ac:spMkLst>
        </pc:spChg>
        <pc:spChg chg="add mod">
          <ac:chgData name="Cindy Tang" userId="c00cb0ac879250bb" providerId="LiveId" clId="{2249935E-8D8E-4F0D-ACD7-051340959D12}" dt="2024-05-28T19:15:06.994" v="1847" actId="1076"/>
          <ac:spMkLst>
            <pc:docMk/>
            <pc:sldMk cId="3493789037" sldId="259"/>
            <ac:spMk id="76" creationId="{ED6A361A-5FD3-8F7C-588A-F92EF0D2424C}"/>
          </ac:spMkLst>
        </pc:spChg>
        <pc:picChg chg="add mod">
          <ac:chgData name="Cindy Tang" userId="c00cb0ac879250bb" providerId="LiveId" clId="{2249935E-8D8E-4F0D-ACD7-051340959D12}" dt="2024-05-28T19:08:57.782" v="1728" actId="1076"/>
          <ac:picMkLst>
            <pc:docMk/>
            <pc:sldMk cId="3493789037" sldId="259"/>
            <ac:picMk id="2" creationId="{17615B7D-03D7-B9CA-E877-3C7E121FA770}"/>
          </ac:picMkLst>
        </pc:picChg>
        <pc:picChg chg="add del mod">
          <ac:chgData name="Cindy Tang" userId="c00cb0ac879250bb" providerId="LiveId" clId="{2249935E-8D8E-4F0D-ACD7-051340959D12}" dt="2024-05-28T18:20:38.126" v="1395" actId="478"/>
          <ac:picMkLst>
            <pc:docMk/>
            <pc:sldMk cId="3493789037" sldId="259"/>
            <ac:picMk id="4" creationId="{B837C66A-32D1-0875-455B-C4A26DF9AD15}"/>
          </ac:picMkLst>
        </pc:picChg>
        <pc:picChg chg="add del mod">
          <ac:chgData name="Cindy Tang" userId="c00cb0ac879250bb" providerId="LiveId" clId="{2249935E-8D8E-4F0D-ACD7-051340959D12}" dt="2024-05-28T18:20:38.126" v="1395" actId="478"/>
          <ac:picMkLst>
            <pc:docMk/>
            <pc:sldMk cId="3493789037" sldId="259"/>
            <ac:picMk id="6" creationId="{B261690A-35AD-81D2-55B8-13D0D5668227}"/>
          </ac:picMkLst>
        </pc:picChg>
        <pc:picChg chg="add del mod">
          <ac:chgData name="Cindy Tang" userId="c00cb0ac879250bb" providerId="LiveId" clId="{2249935E-8D8E-4F0D-ACD7-051340959D12}" dt="2024-05-28T18:20:38.126" v="1395" actId="478"/>
          <ac:picMkLst>
            <pc:docMk/>
            <pc:sldMk cId="3493789037" sldId="259"/>
            <ac:picMk id="8" creationId="{CAA70A25-CC78-4B30-5B55-F6088DB7B2FD}"/>
          </ac:picMkLst>
        </pc:picChg>
        <pc:picChg chg="add del mod">
          <ac:chgData name="Cindy Tang" userId="c00cb0ac879250bb" providerId="LiveId" clId="{2249935E-8D8E-4F0D-ACD7-051340959D12}" dt="2024-05-28T18:20:51.164" v="1397" actId="478"/>
          <ac:picMkLst>
            <pc:docMk/>
            <pc:sldMk cId="3493789037" sldId="259"/>
            <ac:picMk id="10" creationId="{44903806-5D24-462F-28D7-AB926407C9ED}"/>
          </ac:picMkLst>
        </pc:picChg>
        <pc:picChg chg="add del mod">
          <ac:chgData name="Cindy Tang" userId="c00cb0ac879250bb" providerId="LiveId" clId="{2249935E-8D8E-4F0D-ACD7-051340959D12}" dt="2024-05-28T18:20:51.630" v="1398" actId="478"/>
          <ac:picMkLst>
            <pc:docMk/>
            <pc:sldMk cId="3493789037" sldId="259"/>
            <ac:picMk id="12" creationId="{AE40E065-ED65-5B14-74DD-8668D61A2276}"/>
          </ac:picMkLst>
        </pc:picChg>
        <pc:picChg chg="add del mod ord">
          <ac:chgData name="Cindy Tang" userId="c00cb0ac879250bb" providerId="LiveId" clId="{2249935E-8D8E-4F0D-ACD7-051340959D12}" dt="2024-05-28T15:54:18.867" v="478" actId="478"/>
          <ac:picMkLst>
            <pc:docMk/>
            <pc:sldMk cId="3493789037" sldId="259"/>
            <ac:picMk id="14" creationId="{4C64D2C4-2252-6C1C-6F7B-19F447076907}"/>
          </ac:picMkLst>
        </pc:picChg>
        <pc:picChg chg="add del mod ord">
          <ac:chgData name="Cindy Tang" userId="c00cb0ac879250bb" providerId="LiveId" clId="{2249935E-8D8E-4F0D-ACD7-051340959D12}" dt="2024-05-28T18:20:16.171" v="1389" actId="478"/>
          <ac:picMkLst>
            <pc:docMk/>
            <pc:sldMk cId="3493789037" sldId="259"/>
            <ac:picMk id="16" creationId="{949B2BC6-B3C1-EC53-B369-5D4298AD038F}"/>
          </ac:picMkLst>
        </pc:picChg>
        <pc:picChg chg="add del mod">
          <ac:chgData name="Cindy Tang" userId="c00cb0ac879250bb" providerId="LiveId" clId="{2249935E-8D8E-4F0D-ACD7-051340959D12}" dt="2024-05-28T15:45:51.139" v="411" actId="478"/>
          <ac:picMkLst>
            <pc:docMk/>
            <pc:sldMk cId="3493789037" sldId="259"/>
            <ac:picMk id="18" creationId="{8FB0DAFA-139D-56A7-AB6E-C0B25A91BB1B}"/>
          </ac:picMkLst>
        </pc:picChg>
        <pc:picChg chg="add del mod ord">
          <ac:chgData name="Cindy Tang" userId="c00cb0ac879250bb" providerId="LiveId" clId="{2249935E-8D8E-4F0D-ACD7-051340959D12}" dt="2024-05-28T18:20:16.771" v="1390" actId="478"/>
          <ac:picMkLst>
            <pc:docMk/>
            <pc:sldMk cId="3493789037" sldId="259"/>
            <ac:picMk id="20" creationId="{BB34C587-5F2C-C7FA-897E-4669953ECD2F}"/>
          </ac:picMkLst>
        </pc:picChg>
        <pc:picChg chg="add del mod">
          <ac:chgData name="Cindy Tang" userId="c00cb0ac879250bb" providerId="LiveId" clId="{2249935E-8D8E-4F0D-ACD7-051340959D12}" dt="2024-05-28T18:20:38.126" v="1395" actId="478"/>
          <ac:picMkLst>
            <pc:docMk/>
            <pc:sldMk cId="3493789037" sldId="259"/>
            <ac:picMk id="22" creationId="{10549E27-E328-23E8-86A2-807FFAE61372}"/>
          </ac:picMkLst>
        </pc:picChg>
        <pc:picChg chg="add del mod">
          <ac:chgData name="Cindy Tang" userId="c00cb0ac879250bb" providerId="LiveId" clId="{2249935E-8D8E-4F0D-ACD7-051340959D12}" dt="2024-05-28T15:54:19.299" v="479" actId="478"/>
          <ac:picMkLst>
            <pc:docMk/>
            <pc:sldMk cId="3493789037" sldId="259"/>
            <ac:picMk id="24" creationId="{042F49C1-FE53-CD09-AAB4-105002424142}"/>
          </ac:picMkLst>
        </pc:picChg>
        <pc:picChg chg="add del mod">
          <ac:chgData name="Cindy Tang" userId="c00cb0ac879250bb" providerId="LiveId" clId="{2249935E-8D8E-4F0D-ACD7-051340959D12}" dt="2024-05-28T18:16:35.801" v="1359" actId="478"/>
          <ac:picMkLst>
            <pc:docMk/>
            <pc:sldMk cId="3493789037" sldId="259"/>
            <ac:picMk id="33" creationId="{411F888D-DB0C-D897-0E4C-90060FD18616}"/>
          </ac:picMkLst>
        </pc:picChg>
        <pc:picChg chg="add del mod">
          <ac:chgData name="Cindy Tang" userId="c00cb0ac879250bb" providerId="LiveId" clId="{2249935E-8D8E-4F0D-ACD7-051340959D12}" dt="2024-05-28T18:16:34.895" v="1358" actId="478"/>
          <ac:picMkLst>
            <pc:docMk/>
            <pc:sldMk cId="3493789037" sldId="259"/>
            <ac:picMk id="35" creationId="{002A8A59-5735-2564-860B-80D0901AE102}"/>
          </ac:picMkLst>
        </pc:picChg>
        <pc:picChg chg="add del mod">
          <ac:chgData name="Cindy Tang" userId="c00cb0ac879250bb" providerId="LiveId" clId="{2249935E-8D8E-4F0D-ACD7-051340959D12}" dt="2024-05-28T16:07:11.993" v="628" actId="478"/>
          <ac:picMkLst>
            <pc:docMk/>
            <pc:sldMk cId="3493789037" sldId="259"/>
            <ac:picMk id="37" creationId="{90FFC929-BC52-1BAD-1D8C-DD257F91D185}"/>
          </ac:picMkLst>
        </pc:picChg>
        <pc:picChg chg="add del mod">
          <ac:chgData name="Cindy Tang" userId="c00cb0ac879250bb" providerId="LiveId" clId="{2249935E-8D8E-4F0D-ACD7-051340959D12}" dt="2024-05-28T16:07:12.624" v="629" actId="478"/>
          <ac:picMkLst>
            <pc:docMk/>
            <pc:sldMk cId="3493789037" sldId="259"/>
            <ac:picMk id="39" creationId="{DD0E8B16-009F-FB47-3413-5FA91959C14B}"/>
          </ac:picMkLst>
        </pc:picChg>
        <pc:picChg chg="add mod">
          <ac:chgData name="Cindy Tang" userId="c00cb0ac879250bb" providerId="LiveId" clId="{2249935E-8D8E-4F0D-ACD7-051340959D12}" dt="2024-05-28T19:15:37.576" v="1849" actId="1076"/>
          <ac:picMkLst>
            <pc:docMk/>
            <pc:sldMk cId="3493789037" sldId="259"/>
            <ac:picMk id="42" creationId="{F35A9F00-EE62-879A-D1FB-85A840C23656}"/>
          </ac:picMkLst>
        </pc:picChg>
        <pc:picChg chg="add mod">
          <ac:chgData name="Cindy Tang" userId="c00cb0ac879250bb" providerId="LiveId" clId="{2249935E-8D8E-4F0D-ACD7-051340959D12}" dt="2024-05-28T19:15:33.664" v="1848" actId="1076"/>
          <ac:picMkLst>
            <pc:docMk/>
            <pc:sldMk cId="3493789037" sldId="259"/>
            <ac:picMk id="44" creationId="{E3A0EDDE-E772-3A46-BA7C-EF2A31069ACA}"/>
          </ac:picMkLst>
        </pc:picChg>
        <pc:picChg chg="add mod">
          <ac:chgData name="Cindy Tang" userId="c00cb0ac879250bb" providerId="LiveId" clId="{2249935E-8D8E-4F0D-ACD7-051340959D12}" dt="2024-05-28T19:08:30.937" v="1724" actId="1076"/>
          <ac:picMkLst>
            <pc:docMk/>
            <pc:sldMk cId="3493789037" sldId="259"/>
            <ac:picMk id="45" creationId="{5B0D3035-A5E5-D809-0B82-95FA9A64DD47}"/>
          </ac:picMkLst>
        </pc:picChg>
        <pc:picChg chg="add mod">
          <ac:chgData name="Cindy Tang" userId="c00cb0ac879250bb" providerId="LiveId" clId="{2249935E-8D8E-4F0D-ACD7-051340959D12}" dt="2024-05-28T19:08:30.937" v="1724" actId="1076"/>
          <ac:picMkLst>
            <pc:docMk/>
            <pc:sldMk cId="3493789037" sldId="259"/>
            <ac:picMk id="46" creationId="{CA5D7DDE-5616-7CE5-EADA-B121CD4171C3}"/>
          </ac:picMkLst>
        </pc:picChg>
        <pc:picChg chg="add mod">
          <ac:chgData name="Cindy Tang" userId="c00cb0ac879250bb" providerId="LiveId" clId="{2249935E-8D8E-4F0D-ACD7-051340959D12}" dt="2024-05-28T19:08:30.937" v="1724" actId="1076"/>
          <ac:picMkLst>
            <pc:docMk/>
            <pc:sldMk cId="3493789037" sldId="259"/>
            <ac:picMk id="47" creationId="{9F196BFD-4FFB-AEA9-A94E-731F68BF0464}"/>
          </ac:picMkLst>
        </pc:picChg>
        <pc:picChg chg="add mod">
          <ac:chgData name="Cindy Tang" userId="c00cb0ac879250bb" providerId="LiveId" clId="{2249935E-8D8E-4F0D-ACD7-051340959D12}" dt="2024-05-28T19:08:30.937" v="1724" actId="1076"/>
          <ac:picMkLst>
            <pc:docMk/>
            <pc:sldMk cId="3493789037" sldId="259"/>
            <ac:picMk id="48" creationId="{2E66F4B1-8C99-C564-BB18-4D928BCB4D53}"/>
          </ac:picMkLst>
        </pc:picChg>
        <pc:picChg chg="add mod">
          <ac:chgData name="Cindy Tang" userId="c00cb0ac879250bb" providerId="LiveId" clId="{2249935E-8D8E-4F0D-ACD7-051340959D12}" dt="2024-05-28T19:11:58.863" v="1764" actId="1036"/>
          <ac:picMkLst>
            <pc:docMk/>
            <pc:sldMk cId="3493789037" sldId="259"/>
            <ac:picMk id="49" creationId="{DE4A84D5-6FDD-6F60-7040-8DA58EFCEBF3}"/>
          </ac:picMkLst>
        </pc:picChg>
        <pc:picChg chg="add mod">
          <ac:chgData name="Cindy Tang" userId="c00cb0ac879250bb" providerId="LiveId" clId="{2249935E-8D8E-4F0D-ACD7-051340959D12}" dt="2024-05-28T19:11:58.863" v="1764" actId="1036"/>
          <ac:picMkLst>
            <pc:docMk/>
            <pc:sldMk cId="3493789037" sldId="259"/>
            <ac:picMk id="50" creationId="{36C38BF1-5144-56A1-3731-90649D48B9A6}"/>
          </ac:picMkLst>
        </pc:picChg>
        <pc:picChg chg="add mod">
          <ac:chgData name="Cindy Tang" userId="c00cb0ac879250bb" providerId="LiveId" clId="{2249935E-8D8E-4F0D-ACD7-051340959D12}" dt="2024-05-28T19:11:58.863" v="1764" actId="1036"/>
          <ac:picMkLst>
            <pc:docMk/>
            <pc:sldMk cId="3493789037" sldId="259"/>
            <ac:picMk id="51" creationId="{B567C789-C581-E983-0F25-EFCA80F64DF0}"/>
          </ac:picMkLst>
        </pc:picChg>
        <pc:picChg chg="add mod">
          <ac:chgData name="Cindy Tang" userId="c00cb0ac879250bb" providerId="LiveId" clId="{2249935E-8D8E-4F0D-ACD7-051340959D12}" dt="2024-05-28T19:11:58.863" v="1764" actId="1036"/>
          <ac:picMkLst>
            <pc:docMk/>
            <pc:sldMk cId="3493789037" sldId="259"/>
            <ac:picMk id="52" creationId="{B50BBD0C-747D-40AD-0114-2062E54B0653}"/>
          </ac:picMkLst>
        </pc:picChg>
        <pc:picChg chg="add del mod">
          <ac:chgData name="Cindy Tang" userId="c00cb0ac879250bb" providerId="LiveId" clId="{2249935E-8D8E-4F0D-ACD7-051340959D12}" dt="2024-05-28T18:19:52.918" v="1381" actId="478"/>
          <ac:picMkLst>
            <pc:docMk/>
            <pc:sldMk cId="3493789037" sldId="259"/>
            <ac:picMk id="53" creationId="{38B127B4-5371-2AAE-7489-BD3C72D55843}"/>
          </ac:picMkLst>
        </pc:picChg>
        <pc:picChg chg="add del mod">
          <ac:chgData name="Cindy Tang" userId="c00cb0ac879250bb" providerId="LiveId" clId="{2249935E-8D8E-4F0D-ACD7-051340959D12}" dt="2024-05-28T18:19:53.675" v="1382" actId="478"/>
          <ac:picMkLst>
            <pc:docMk/>
            <pc:sldMk cId="3493789037" sldId="259"/>
            <ac:picMk id="54" creationId="{08B7E7D2-EFFA-BEC8-F0CD-C444164D48A5}"/>
          </ac:picMkLst>
        </pc:picChg>
        <pc:picChg chg="add del mod">
          <ac:chgData name="Cindy Tang" userId="c00cb0ac879250bb" providerId="LiveId" clId="{2249935E-8D8E-4F0D-ACD7-051340959D12}" dt="2024-05-28T18:19:54.580" v="1383" actId="478"/>
          <ac:picMkLst>
            <pc:docMk/>
            <pc:sldMk cId="3493789037" sldId="259"/>
            <ac:picMk id="55" creationId="{BF9702B2-AD2A-914E-F91F-3FE5ADDE9DCF}"/>
          </ac:picMkLst>
        </pc:picChg>
        <pc:picChg chg="add del mod">
          <ac:chgData name="Cindy Tang" userId="c00cb0ac879250bb" providerId="LiveId" clId="{2249935E-8D8E-4F0D-ACD7-051340959D12}" dt="2024-05-28T18:19:55.021" v="1384" actId="478"/>
          <ac:picMkLst>
            <pc:docMk/>
            <pc:sldMk cId="3493789037" sldId="259"/>
            <ac:picMk id="56" creationId="{8B7C7BB4-F45F-D602-2FAF-38725261D07A}"/>
          </ac:picMkLst>
        </pc:picChg>
        <pc:picChg chg="add del mod">
          <ac:chgData name="Cindy Tang" userId="c00cb0ac879250bb" providerId="LiveId" clId="{2249935E-8D8E-4F0D-ACD7-051340959D12}" dt="2024-05-28T18:19:55.755" v="1385" actId="478"/>
          <ac:picMkLst>
            <pc:docMk/>
            <pc:sldMk cId="3493789037" sldId="259"/>
            <ac:picMk id="57" creationId="{66EDB622-DEE7-39F0-D192-8B1B62086EAB}"/>
          </ac:picMkLst>
        </pc:picChg>
        <pc:picChg chg="add del mod">
          <ac:chgData name="Cindy Tang" userId="c00cb0ac879250bb" providerId="LiveId" clId="{2249935E-8D8E-4F0D-ACD7-051340959D12}" dt="2024-05-28T18:20:02.237" v="1386" actId="478"/>
          <ac:picMkLst>
            <pc:docMk/>
            <pc:sldMk cId="3493789037" sldId="259"/>
            <ac:picMk id="58" creationId="{C6373DC6-1D79-87DD-60DA-60A087506A68}"/>
          </ac:picMkLst>
        </pc:picChg>
        <pc:picChg chg="add del mod">
          <ac:chgData name="Cindy Tang" userId="c00cb0ac879250bb" providerId="LiveId" clId="{2249935E-8D8E-4F0D-ACD7-051340959D12}" dt="2024-05-28T18:20:04.366" v="1387" actId="478"/>
          <ac:picMkLst>
            <pc:docMk/>
            <pc:sldMk cId="3493789037" sldId="259"/>
            <ac:picMk id="59" creationId="{75E16B24-84EC-537F-FB44-F49A952A5D24}"/>
          </ac:picMkLst>
        </pc:picChg>
        <pc:picChg chg="add mod">
          <ac:chgData name="Cindy Tang" userId="c00cb0ac879250bb" providerId="LiveId" clId="{2249935E-8D8E-4F0D-ACD7-051340959D12}" dt="2024-05-28T19:11:40.949" v="1757" actId="1036"/>
          <ac:picMkLst>
            <pc:docMk/>
            <pc:sldMk cId="3493789037" sldId="259"/>
            <ac:picMk id="61" creationId="{934FBB79-985C-FAE9-F622-0DF88A2036A7}"/>
          </ac:picMkLst>
        </pc:picChg>
        <pc:picChg chg="add mod">
          <ac:chgData name="Cindy Tang" userId="c00cb0ac879250bb" providerId="LiveId" clId="{2249935E-8D8E-4F0D-ACD7-051340959D12}" dt="2024-05-28T19:11:40.949" v="1757" actId="1036"/>
          <ac:picMkLst>
            <pc:docMk/>
            <pc:sldMk cId="3493789037" sldId="259"/>
            <ac:picMk id="63" creationId="{42548040-29C1-3E3D-0634-DD9CD104749F}"/>
          </ac:picMkLst>
        </pc:picChg>
        <pc:cxnChg chg="add del mod">
          <ac:chgData name="Cindy Tang" userId="c00cb0ac879250bb" providerId="LiveId" clId="{2249935E-8D8E-4F0D-ACD7-051340959D12}" dt="2024-05-28T18:20:31.846" v="1393" actId="478"/>
          <ac:cxnSpMkLst>
            <pc:docMk/>
            <pc:sldMk cId="3493789037" sldId="259"/>
            <ac:cxnSpMk id="26" creationId="{FBED3878-FF97-6032-8F8E-1300D5C728F3}"/>
          </ac:cxnSpMkLst>
        </pc:cxnChg>
        <pc:cxnChg chg="add del mod">
          <ac:chgData name="Cindy Tang" userId="c00cb0ac879250bb" providerId="LiveId" clId="{2249935E-8D8E-4F0D-ACD7-051340959D12}" dt="2024-05-28T18:20:32.660" v="1394" actId="478"/>
          <ac:cxnSpMkLst>
            <pc:docMk/>
            <pc:sldMk cId="3493789037" sldId="259"/>
            <ac:cxnSpMk id="28" creationId="{1A6C7B47-EB4F-DC4B-4A0D-0FFB607A647C}"/>
          </ac:cxnSpMkLst>
        </pc:cxnChg>
        <pc:cxnChg chg="add mod">
          <ac:chgData name="Cindy Tang" userId="c00cb0ac879250bb" providerId="LiveId" clId="{2249935E-8D8E-4F0D-ACD7-051340959D12}" dt="2024-05-28T19:11:32.280" v="1753" actId="14100"/>
          <ac:cxnSpMkLst>
            <pc:docMk/>
            <pc:sldMk cId="3493789037" sldId="259"/>
            <ac:cxnSpMk id="64" creationId="{3F070457-A9C2-92A0-698A-03B223E7751F}"/>
          </ac:cxnSpMkLst>
        </pc:cxnChg>
        <pc:cxnChg chg="add mod">
          <ac:chgData name="Cindy Tang" userId="c00cb0ac879250bb" providerId="LiveId" clId="{2249935E-8D8E-4F0D-ACD7-051340959D12}" dt="2024-05-28T19:12:03.117" v="1765" actId="1036"/>
          <ac:cxnSpMkLst>
            <pc:docMk/>
            <pc:sldMk cId="3493789037" sldId="259"/>
            <ac:cxnSpMk id="68" creationId="{16E9B52B-5D35-62C3-6042-8B1BF516D073}"/>
          </ac:cxnSpMkLst>
        </pc:cxnChg>
      </pc:sldChg>
      <pc:sldChg chg="modSp new del mod">
        <pc:chgData name="Cindy Tang" userId="c00cb0ac879250bb" providerId="LiveId" clId="{2249935E-8D8E-4F0D-ACD7-051340959D12}" dt="2024-05-28T15:25:38.650" v="82" actId="47"/>
        <pc:sldMkLst>
          <pc:docMk/>
          <pc:sldMk cId="2601919891" sldId="260"/>
        </pc:sldMkLst>
        <pc:spChg chg="mod">
          <ac:chgData name="Cindy Tang" userId="c00cb0ac879250bb" providerId="LiveId" clId="{2249935E-8D8E-4F0D-ACD7-051340959D12}" dt="2024-05-28T15:24:25.972" v="77" actId="20577"/>
          <ac:spMkLst>
            <pc:docMk/>
            <pc:sldMk cId="2601919891" sldId="260"/>
            <ac:spMk id="2" creationId="{ECAD6349-E351-71E3-261A-6553FA0AEFFB}"/>
          </ac:spMkLst>
        </pc:spChg>
      </pc:sldChg>
      <pc:sldChg chg="addSp modSp new del mod ord">
        <pc:chgData name="Cindy Tang" userId="c00cb0ac879250bb" providerId="LiveId" clId="{2249935E-8D8E-4F0D-ACD7-051340959D12}" dt="2024-05-28T14:52:19.154" v="28" actId="47"/>
        <pc:sldMkLst>
          <pc:docMk/>
          <pc:sldMk cId="4028518621" sldId="260"/>
        </pc:sldMkLst>
        <pc:spChg chg="add mod">
          <ac:chgData name="Cindy Tang" userId="c00cb0ac879250bb" providerId="LiveId" clId="{2249935E-8D8E-4F0D-ACD7-051340959D12}" dt="2024-05-28T14:51:46.949" v="27" actId="20577"/>
          <ac:spMkLst>
            <pc:docMk/>
            <pc:sldMk cId="4028518621" sldId="260"/>
            <ac:spMk id="2" creationId="{F66E047C-01E7-613C-8D11-9F43CEFD9484}"/>
          </ac:spMkLst>
        </pc:spChg>
      </pc:sldChg>
      <pc:sldChg chg="addSp delSp modSp new mod ord">
        <pc:chgData name="Cindy Tang" userId="c00cb0ac879250bb" providerId="LiveId" clId="{2249935E-8D8E-4F0D-ACD7-051340959D12}" dt="2024-05-28T18:29:01.618" v="1451"/>
        <pc:sldMkLst>
          <pc:docMk/>
          <pc:sldMk cId="1804387362" sldId="261"/>
        </pc:sldMkLst>
        <pc:spChg chg="mod">
          <ac:chgData name="Cindy Tang" userId="c00cb0ac879250bb" providerId="LiveId" clId="{2249935E-8D8E-4F0D-ACD7-051340959D12}" dt="2024-05-28T15:26:02.310" v="101"/>
          <ac:spMkLst>
            <pc:docMk/>
            <pc:sldMk cId="1804387362" sldId="261"/>
            <ac:spMk id="2" creationId="{C8E10993-181C-B168-D6A3-9AF1DBE9D398}"/>
          </ac:spMkLst>
        </pc:spChg>
        <pc:spChg chg="add del mod">
          <ac:chgData name="Cindy Tang" userId="c00cb0ac879250bb" providerId="LiveId" clId="{2249935E-8D8E-4F0D-ACD7-051340959D12}" dt="2024-05-28T17:25:59.705" v="741" actId="478"/>
          <ac:spMkLst>
            <pc:docMk/>
            <pc:sldMk cId="1804387362" sldId="261"/>
            <ac:spMk id="4" creationId="{20F48FEA-5CAD-0AD0-80E6-10906E45E06D}"/>
          </ac:spMkLst>
        </pc:spChg>
        <pc:spChg chg="add del mod">
          <ac:chgData name="Cindy Tang" userId="c00cb0ac879250bb" providerId="LiveId" clId="{2249935E-8D8E-4F0D-ACD7-051340959D12}" dt="2024-05-28T17:40:06.256" v="893" actId="478"/>
          <ac:spMkLst>
            <pc:docMk/>
            <pc:sldMk cId="1804387362" sldId="261"/>
            <ac:spMk id="5" creationId="{3BFE44EE-711A-3840-983D-E6488DFE43F8}"/>
          </ac:spMkLst>
        </pc:spChg>
        <pc:spChg chg="add del mod">
          <ac:chgData name="Cindy Tang" userId="c00cb0ac879250bb" providerId="LiveId" clId="{2249935E-8D8E-4F0D-ACD7-051340959D12}" dt="2024-05-28T17:26:21.185" v="742" actId="478"/>
          <ac:spMkLst>
            <pc:docMk/>
            <pc:sldMk cId="1804387362" sldId="261"/>
            <ac:spMk id="14" creationId="{9AB36906-0034-DC1F-ED24-306453A6EFEF}"/>
          </ac:spMkLst>
        </pc:spChg>
        <pc:spChg chg="add del mod">
          <ac:chgData name="Cindy Tang" userId="c00cb0ac879250bb" providerId="LiveId" clId="{2249935E-8D8E-4F0D-ACD7-051340959D12}" dt="2024-05-28T17:39:34.824" v="881" actId="478"/>
          <ac:spMkLst>
            <pc:docMk/>
            <pc:sldMk cId="1804387362" sldId="261"/>
            <ac:spMk id="15" creationId="{48999258-F476-D4A2-8E50-010A8502A09A}"/>
          </ac:spMkLst>
        </pc:spChg>
        <pc:spChg chg="add mod">
          <ac:chgData name="Cindy Tang" userId="c00cb0ac879250bb" providerId="LiveId" clId="{2249935E-8D8E-4F0D-ACD7-051340959D12}" dt="2024-05-28T18:29:01.618" v="1451"/>
          <ac:spMkLst>
            <pc:docMk/>
            <pc:sldMk cId="1804387362" sldId="261"/>
            <ac:spMk id="23" creationId="{91DA9CE6-E8AC-476E-586D-4DF4D96FB9E1}"/>
          </ac:spMkLst>
        </pc:spChg>
        <pc:spChg chg="add del mod">
          <ac:chgData name="Cindy Tang" userId="c00cb0ac879250bb" providerId="LiveId" clId="{2249935E-8D8E-4F0D-ACD7-051340959D12}" dt="2024-05-28T17:39:32.440" v="880"/>
          <ac:spMkLst>
            <pc:docMk/>
            <pc:sldMk cId="1804387362" sldId="261"/>
            <ac:spMk id="35" creationId="{C42A9150-14B2-0FB2-9C07-04A70AAE9830}"/>
          </ac:spMkLst>
        </pc:spChg>
        <pc:spChg chg="add mod">
          <ac:chgData name="Cindy Tang" userId="c00cb0ac879250bb" providerId="LiveId" clId="{2249935E-8D8E-4F0D-ACD7-051340959D12}" dt="2024-05-28T17:46:16.811" v="953" actId="1076"/>
          <ac:spMkLst>
            <pc:docMk/>
            <pc:sldMk cId="1804387362" sldId="261"/>
            <ac:spMk id="36" creationId="{7C88AB77-7156-60F8-9244-B02401D76A39}"/>
          </ac:spMkLst>
        </pc:spChg>
        <pc:spChg chg="add mod">
          <ac:chgData name="Cindy Tang" userId="c00cb0ac879250bb" providerId="LiveId" clId="{2249935E-8D8E-4F0D-ACD7-051340959D12}" dt="2024-05-28T17:45:41.124" v="940" actId="1076"/>
          <ac:spMkLst>
            <pc:docMk/>
            <pc:sldMk cId="1804387362" sldId="261"/>
            <ac:spMk id="37" creationId="{25221BC4-7A04-F4DC-D121-0380FDD075CC}"/>
          </ac:spMkLst>
        </pc:spChg>
        <pc:picChg chg="add del mod">
          <ac:chgData name="Cindy Tang" userId="c00cb0ac879250bb" providerId="LiveId" clId="{2249935E-8D8E-4F0D-ACD7-051340959D12}" dt="2024-05-28T17:24:30.906" v="722" actId="478"/>
          <ac:picMkLst>
            <pc:docMk/>
            <pc:sldMk cId="1804387362" sldId="261"/>
            <ac:picMk id="3" creationId="{09E3F40C-ED6E-DCB9-1F03-F0E53F06ECCA}"/>
          </ac:picMkLst>
        </pc:picChg>
        <pc:picChg chg="add del mod">
          <ac:chgData name="Cindy Tang" userId="c00cb0ac879250bb" providerId="LiveId" clId="{2249935E-8D8E-4F0D-ACD7-051340959D12}" dt="2024-05-28T17:24:43.921" v="730" actId="478"/>
          <ac:picMkLst>
            <pc:docMk/>
            <pc:sldMk cId="1804387362" sldId="261"/>
            <ac:picMk id="7" creationId="{32D4AB12-861F-ABD3-4987-BD92297B5346}"/>
          </ac:picMkLst>
        </pc:picChg>
        <pc:picChg chg="add mod">
          <ac:chgData name="Cindy Tang" userId="c00cb0ac879250bb" providerId="LiveId" clId="{2249935E-8D8E-4F0D-ACD7-051340959D12}" dt="2024-05-28T17:41:14.870" v="906" actId="1076"/>
          <ac:picMkLst>
            <pc:docMk/>
            <pc:sldMk cId="1804387362" sldId="261"/>
            <ac:picMk id="8" creationId="{A6BBF89F-E930-72E8-597E-1D3114950AF4}"/>
          </ac:picMkLst>
        </pc:picChg>
        <pc:picChg chg="add del mod">
          <ac:chgData name="Cindy Tang" userId="c00cb0ac879250bb" providerId="LiveId" clId="{2249935E-8D8E-4F0D-ACD7-051340959D12}" dt="2024-05-28T17:24:31.409" v="723" actId="478"/>
          <ac:picMkLst>
            <pc:docMk/>
            <pc:sldMk cId="1804387362" sldId="261"/>
            <ac:picMk id="9" creationId="{1808ABD6-2C5F-2C2D-F265-8CEC93CCE5BF}"/>
          </ac:picMkLst>
        </pc:picChg>
        <pc:picChg chg="add del mod">
          <ac:chgData name="Cindy Tang" userId="c00cb0ac879250bb" providerId="LiveId" clId="{2249935E-8D8E-4F0D-ACD7-051340959D12}" dt="2024-05-28T17:24:44.305" v="731" actId="478"/>
          <ac:picMkLst>
            <pc:docMk/>
            <pc:sldMk cId="1804387362" sldId="261"/>
            <ac:picMk id="11" creationId="{D92BB08B-5993-E89C-240C-B6D339E9FE5B}"/>
          </ac:picMkLst>
        </pc:picChg>
        <pc:picChg chg="add mod">
          <ac:chgData name="Cindy Tang" userId="c00cb0ac879250bb" providerId="LiveId" clId="{2249935E-8D8E-4F0D-ACD7-051340959D12}" dt="2024-05-28T17:41:26.590" v="908" actId="1076"/>
          <ac:picMkLst>
            <pc:docMk/>
            <pc:sldMk cId="1804387362" sldId="261"/>
            <ac:picMk id="12" creationId="{E155C942-390E-41B2-82EE-3AF3DAB3325E}"/>
          </ac:picMkLst>
        </pc:picChg>
        <pc:picChg chg="add del mod">
          <ac:chgData name="Cindy Tang" userId="c00cb0ac879250bb" providerId="LiveId" clId="{2249935E-8D8E-4F0D-ACD7-051340959D12}" dt="2024-05-28T17:24:43.377" v="729" actId="478"/>
          <ac:picMkLst>
            <pc:docMk/>
            <pc:sldMk cId="1804387362" sldId="261"/>
            <ac:picMk id="13" creationId="{3BAE5D6A-F48B-709E-D12B-E49A644CBCC2}"/>
          </ac:picMkLst>
        </pc:picChg>
        <pc:picChg chg="add mod">
          <ac:chgData name="Cindy Tang" userId="c00cb0ac879250bb" providerId="LiveId" clId="{2249935E-8D8E-4F0D-ACD7-051340959D12}" dt="2024-05-28T17:41:23.014" v="907" actId="1076"/>
          <ac:picMkLst>
            <pc:docMk/>
            <pc:sldMk cId="1804387362" sldId="261"/>
            <ac:picMk id="17" creationId="{3C1342D4-E53D-E6D3-233D-024311C01850}"/>
          </ac:picMkLst>
        </pc:picChg>
        <pc:picChg chg="add mod">
          <ac:chgData name="Cindy Tang" userId="c00cb0ac879250bb" providerId="LiveId" clId="{2249935E-8D8E-4F0D-ACD7-051340959D12}" dt="2024-05-28T17:41:11.680" v="905" actId="1038"/>
          <ac:picMkLst>
            <pc:docMk/>
            <pc:sldMk cId="1804387362" sldId="261"/>
            <ac:picMk id="19" creationId="{DFECF4CC-8C70-63D6-1808-C1B4DA28A911}"/>
          </ac:picMkLst>
        </pc:picChg>
        <pc:picChg chg="add mod">
          <ac:chgData name="Cindy Tang" userId="c00cb0ac879250bb" providerId="LiveId" clId="{2249935E-8D8E-4F0D-ACD7-051340959D12}" dt="2024-05-28T17:40:58.053" v="897" actId="14100"/>
          <ac:picMkLst>
            <pc:docMk/>
            <pc:sldMk cId="1804387362" sldId="261"/>
            <ac:picMk id="21" creationId="{2509B7A7-2A93-C0B1-E97D-01771471BF30}"/>
          </ac:picMkLst>
        </pc:picChg>
        <pc:picChg chg="add mod">
          <ac:chgData name="Cindy Tang" userId="c00cb0ac879250bb" providerId="LiveId" clId="{2249935E-8D8E-4F0D-ACD7-051340959D12}" dt="2024-05-28T17:47:24.292" v="956" actId="1076"/>
          <ac:picMkLst>
            <pc:docMk/>
            <pc:sldMk cId="1804387362" sldId="261"/>
            <ac:picMk id="22" creationId="{5C245C47-AA79-5E6F-1ED9-7AE586E9AEA6}"/>
          </ac:picMkLst>
        </pc:picChg>
        <pc:cxnChg chg="add mod">
          <ac:chgData name="Cindy Tang" userId="c00cb0ac879250bb" providerId="LiveId" clId="{2249935E-8D8E-4F0D-ACD7-051340959D12}" dt="2024-05-28T17:46:59.466" v="955" actId="208"/>
          <ac:cxnSpMkLst>
            <pc:docMk/>
            <pc:sldMk cId="1804387362" sldId="261"/>
            <ac:cxnSpMk id="25" creationId="{A27A5154-BA13-9BE8-4DA5-46680D679C50}"/>
          </ac:cxnSpMkLst>
        </pc:cxnChg>
        <pc:cxnChg chg="add mod">
          <ac:chgData name="Cindy Tang" userId="c00cb0ac879250bb" providerId="LiveId" clId="{2249935E-8D8E-4F0D-ACD7-051340959D12}" dt="2024-05-28T17:45:41.124" v="940" actId="1076"/>
          <ac:cxnSpMkLst>
            <pc:docMk/>
            <pc:sldMk cId="1804387362" sldId="261"/>
            <ac:cxnSpMk id="28" creationId="{FBC7BA68-F7A9-E441-1493-9DFBE31C6AE3}"/>
          </ac:cxnSpMkLst>
        </pc:cxnChg>
        <pc:cxnChg chg="add mod">
          <ac:chgData name="Cindy Tang" userId="c00cb0ac879250bb" providerId="LiveId" clId="{2249935E-8D8E-4F0D-ACD7-051340959D12}" dt="2024-05-28T17:46:16.811" v="953" actId="1076"/>
          <ac:cxnSpMkLst>
            <pc:docMk/>
            <pc:sldMk cId="1804387362" sldId="261"/>
            <ac:cxnSpMk id="30" creationId="{F3B0C0F7-6E10-3AC0-E5DA-CA6A2A2CBF95}"/>
          </ac:cxnSpMkLst>
        </pc:cxnChg>
        <pc:cxnChg chg="add mod">
          <ac:chgData name="Cindy Tang" userId="c00cb0ac879250bb" providerId="LiveId" clId="{2249935E-8D8E-4F0D-ACD7-051340959D12}" dt="2024-05-28T17:46:16.811" v="953" actId="1076"/>
          <ac:cxnSpMkLst>
            <pc:docMk/>
            <pc:sldMk cId="1804387362" sldId="261"/>
            <ac:cxnSpMk id="32" creationId="{C13BCA2E-A2D4-B735-4BBC-F5D3F5219C13}"/>
          </ac:cxnSpMkLst>
        </pc:cxnChg>
      </pc:sldChg>
      <pc:sldChg chg="addSp delSp modSp new mod ord">
        <pc:chgData name="Cindy Tang" userId="c00cb0ac879250bb" providerId="LiveId" clId="{2249935E-8D8E-4F0D-ACD7-051340959D12}" dt="2024-05-28T19:17:24.173" v="1850" actId="20577"/>
        <pc:sldMkLst>
          <pc:docMk/>
          <pc:sldMk cId="635897346" sldId="262"/>
        </pc:sldMkLst>
        <pc:spChg chg="mod">
          <ac:chgData name="Cindy Tang" userId="c00cb0ac879250bb" providerId="LiveId" clId="{2249935E-8D8E-4F0D-ACD7-051340959D12}" dt="2024-05-28T18:30:51.433" v="1484" actId="20577"/>
          <ac:spMkLst>
            <pc:docMk/>
            <pc:sldMk cId="635897346" sldId="262"/>
            <ac:spMk id="2" creationId="{396694AD-BFB6-A609-ADB4-E7F74F9C3700}"/>
          </ac:spMkLst>
        </pc:spChg>
        <pc:spChg chg="add mod">
          <ac:chgData name="Cindy Tang" userId="c00cb0ac879250bb" providerId="LiveId" clId="{2249935E-8D8E-4F0D-ACD7-051340959D12}" dt="2024-05-28T18:29:20.739" v="1452"/>
          <ac:spMkLst>
            <pc:docMk/>
            <pc:sldMk cId="635897346" sldId="262"/>
            <ac:spMk id="6" creationId="{B23ACBA8-A5D3-4857-EC70-7254A0C62D03}"/>
          </ac:spMkLst>
        </pc:spChg>
        <pc:spChg chg="add mod">
          <ac:chgData name="Cindy Tang" userId="c00cb0ac879250bb" providerId="LiveId" clId="{2249935E-8D8E-4F0D-ACD7-051340959D12}" dt="2024-05-28T18:36:43.586" v="1616" actId="1076"/>
          <ac:spMkLst>
            <pc:docMk/>
            <pc:sldMk cId="635897346" sldId="262"/>
            <ac:spMk id="8" creationId="{D150DDF9-EB48-D7FD-BB30-EBB7DCCB75EB}"/>
          </ac:spMkLst>
        </pc:spChg>
        <pc:spChg chg="add mod">
          <ac:chgData name="Cindy Tang" userId="c00cb0ac879250bb" providerId="LiveId" clId="{2249935E-8D8E-4F0D-ACD7-051340959D12}" dt="2024-05-28T19:17:24.173" v="1850" actId="20577"/>
          <ac:spMkLst>
            <pc:docMk/>
            <pc:sldMk cId="635897346" sldId="262"/>
            <ac:spMk id="10" creationId="{CAA10B69-D874-BA23-C3CB-4D487519052C}"/>
          </ac:spMkLst>
        </pc:spChg>
        <pc:picChg chg="add mod">
          <ac:chgData name="Cindy Tang" userId="c00cb0ac879250bb" providerId="LiveId" clId="{2249935E-8D8E-4F0D-ACD7-051340959D12}" dt="2024-05-28T15:37:26.633" v="357" actId="1076"/>
          <ac:picMkLst>
            <pc:docMk/>
            <pc:sldMk cId="635897346" sldId="262"/>
            <ac:picMk id="3" creationId="{C5FBCE40-EB4A-EE7B-8D5E-AF7058A5AD25}"/>
          </ac:picMkLst>
        </pc:picChg>
        <pc:picChg chg="add mod">
          <ac:chgData name="Cindy Tang" userId="c00cb0ac879250bb" providerId="LiveId" clId="{2249935E-8D8E-4F0D-ACD7-051340959D12}" dt="2024-05-28T18:34:41.164" v="1584" actId="1076"/>
          <ac:picMkLst>
            <pc:docMk/>
            <pc:sldMk cId="635897346" sldId="262"/>
            <ac:picMk id="4" creationId="{997ACFE1-A00F-765C-01E7-1A7AABF20ED5}"/>
          </ac:picMkLst>
        </pc:picChg>
        <pc:picChg chg="add mod">
          <ac:chgData name="Cindy Tang" userId="c00cb0ac879250bb" providerId="LiveId" clId="{2249935E-8D8E-4F0D-ACD7-051340959D12}" dt="2024-05-28T18:34:42.680" v="1585" actId="1076"/>
          <ac:picMkLst>
            <pc:docMk/>
            <pc:sldMk cId="635897346" sldId="262"/>
            <ac:picMk id="5" creationId="{465A48DB-2DD3-60DE-72D8-D355B648B26A}"/>
          </ac:picMkLst>
        </pc:picChg>
        <pc:picChg chg="add mod">
          <ac:chgData name="Cindy Tang" userId="c00cb0ac879250bb" providerId="LiveId" clId="{2249935E-8D8E-4F0D-ACD7-051340959D12}" dt="2024-05-28T18:33:52.494" v="1572" actId="1076"/>
          <ac:picMkLst>
            <pc:docMk/>
            <pc:sldMk cId="635897346" sldId="262"/>
            <ac:picMk id="7" creationId="{BC98A047-3BAB-7548-1269-8BEEEB5037F9}"/>
          </ac:picMkLst>
        </pc:picChg>
        <pc:picChg chg="add mod">
          <ac:chgData name="Cindy Tang" userId="c00cb0ac879250bb" providerId="LiveId" clId="{2249935E-8D8E-4F0D-ACD7-051340959D12}" dt="2024-05-28T18:33:58.262" v="1578" actId="1038"/>
          <ac:picMkLst>
            <pc:docMk/>
            <pc:sldMk cId="635897346" sldId="262"/>
            <ac:picMk id="9" creationId="{8AA57C7C-EB34-78AA-1264-3E4F6E6BD413}"/>
          </ac:picMkLst>
        </pc:picChg>
        <pc:cxnChg chg="add del mod">
          <ac:chgData name="Cindy Tang" userId="c00cb0ac879250bb" providerId="LiveId" clId="{2249935E-8D8E-4F0D-ACD7-051340959D12}" dt="2024-05-28T18:37:30.534" v="1620" actId="478"/>
          <ac:cxnSpMkLst>
            <pc:docMk/>
            <pc:sldMk cId="635897346" sldId="262"/>
            <ac:cxnSpMk id="11" creationId="{F40355D5-D14F-5C8C-54FB-29CABC8B3483}"/>
          </ac:cxnSpMkLst>
        </pc:cxnChg>
      </pc:sldChg>
      <pc:sldChg chg="addSp delSp modSp new mod ord modNotesTx">
        <pc:chgData name="Cindy Tang" userId="c00cb0ac879250bb" providerId="LiveId" clId="{2249935E-8D8E-4F0D-ACD7-051340959D12}" dt="2024-05-28T18:15:25.262" v="1350" actId="14826"/>
        <pc:sldMkLst>
          <pc:docMk/>
          <pc:sldMk cId="1333156107" sldId="263"/>
        </pc:sldMkLst>
        <pc:spChg chg="mod">
          <ac:chgData name="Cindy Tang" userId="c00cb0ac879250bb" providerId="LiveId" clId="{2249935E-8D8E-4F0D-ACD7-051340959D12}" dt="2024-05-28T17:58:47.578" v="1132" actId="1076"/>
          <ac:spMkLst>
            <pc:docMk/>
            <pc:sldMk cId="1333156107" sldId="263"/>
            <ac:spMk id="2" creationId="{6F5A1DBE-37C9-1A3E-4CA5-CEFD61D992A8}"/>
          </ac:spMkLst>
        </pc:spChg>
        <pc:spChg chg="add del mod">
          <ac:chgData name="Cindy Tang" userId="c00cb0ac879250bb" providerId="LiveId" clId="{2249935E-8D8E-4F0D-ACD7-051340959D12}" dt="2024-05-28T17:51:32.720" v="1022" actId="478"/>
          <ac:spMkLst>
            <pc:docMk/>
            <pc:sldMk cId="1333156107" sldId="263"/>
            <ac:spMk id="5" creationId="{D21335D3-177A-E64D-73BF-62A1316ED84D}"/>
          </ac:spMkLst>
        </pc:spChg>
        <pc:spChg chg="add del mod">
          <ac:chgData name="Cindy Tang" userId="c00cb0ac879250bb" providerId="LiveId" clId="{2249935E-8D8E-4F0D-ACD7-051340959D12}" dt="2024-05-28T17:50:41.199" v="983" actId="478"/>
          <ac:spMkLst>
            <pc:docMk/>
            <pc:sldMk cId="1333156107" sldId="263"/>
            <ac:spMk id="16" creationId="{F5F2046F-AEB1-DBAB-892D-4474CBE9F765}"/>
          </ac:spMkLst>
        </pc:spChg>
        <pc:spChg chg="add mod">
          <ac:chgData name="Cindy Tang" userId="c00cb0ac879250bb" providerId="LiveId" clId="{2249935E-8D8E-4F0D-ACD7-051340959D12}" dt="2024-05-28T18:02:20.591" v="1196" actId="20577"/>
          <ac:spMkLst>
            <pc:docMk/>
            <pc:sldMk cId="1333156107" sldId="263"/>
            <ac:spMk id="17" creationId="{1B2C8B4F-121C-3E14-C1CA-875ADF57BBEA}"/>
          </ac:spMkLst>
        </pc:spChg>
        <pc:spChg chg="add del">
          <ac:chgData name="Cindy Tang" userId="c00cb0ac879250bb" providerId="LiveId" clId="{2249935E-8D8E-4F0D-ACD7-051340959D12}" dt="2024-05-28T17:56:57.150" v="1119" actId="478"/>
          <ac:spMkLst>
            <pc:docMk/>
            <pc:sldMk cId="1333156107" sldId="263"/>
            <ac:spMk id="28" creationId="{2B789D34-820E-6BC6-EBB9-DB765D81E2C8}"/>
          </ac:spMkLst>
        </pc:spChg>
        <pc:spChg chg="add del mod">
          <ac:chgData name="Cindy Tang" userId="c00cb0ac879250bb" providerId="LiveId" clId="{2249935E-8D8E-4F0D-ACD7-051340959D12}" dt="2024-05-28T18:01:56.983" v="1187" actId="478"/>
          <ac:spMkLst>
            <pc:docMk/>
            <pc:sldMk cId="1333156107" sldId="263"/>
            <ac:spMk id="43" creationId="{5708CA16-9E30-29E3-1AD8-C390588C0700}"/>
          </ac:spMkLst>
        </pc:spChg>
        <pc:picChg chg="add mod">
          <ac:chgData name="Cindy Tang" userId="c00cb0ac879250bb" providerId="LiveId" clId="{2249935E-8D8E-4F0D-ACD7-051340959D12}" dt="2024-05-28T17:55:08.260" v="1105" actId="1076"/>
          <ac:picMkLst>
            <pc:docMk/>
            <pc:sldMk cId="1333156107" sldId="263"/>
            <ac:picMk id="4" creationId="{C75C8F70-18D4-D4EF-A54E-3918C1C26BE7}"/>
          </ac:picMkLst>
        </pc:picChg>
        <pc:picChg chg="add mod">
          <ac:chgData name="Cindy Tang" userId="c00cb0ac879250bb" providerId="LiveId" clId="{2249935E-8D8E-4F0D-ACD7-051340959D12}" dt="2024-05-28T18:13:23.181" v="1343" actId="14826"/>
          <ac:picMkLst>
            <pc:docMk/>
            <pc:sldMk cId="1333156107" sldId="263"/>
            <ac:picMk id="6" creationId="{0EAFFEE9-3D9A-18B5-0BB4-695D1584FEF3}"/>
          </ac:picMkLst>
        </pc:picChg>
        <pc:picChg chg="add mod">
          <ac:chgData name="Cindy Tang" userId="c00cb0ac879250bb" providerId="LiveId" clId="{2249935E-8D8E-4F0D-ACD7-051340959D12}" dt="2024-05-28T18:14:25.224" v="1344" actId="14826"/>
          <ac:picMkLst>
            <pc:docMk/>
            <pc:sldMk cId="1333156107" sldId="263"/>
            <ac:picMk id="7" creationId="{16F2C219-A9BA-18B1-D114-094A14A6FBDD}"/>
          </ac:picMkLst>
        </pc:picChg>
        <pc:picChg chg="add mod">
          <ac:chgData name="Cindy Tang" userId="c00cb0ac879250bb" providerId="LiveId" clId="{2249935E-8D8E-4F0D-ACD7-051340959D12}" dt="2024-05-28T18:14:35.833" v="1345" actId="14826"/>
          <ac:picMkLst>
            <pc:docMk/>
            <pc:sldMk cId="1333156107" sldId="263"/>
            <ac:picMk id="8" creationId="{CCDA78EB-C53F-9F17-C873-2DD31EA0E67C}"/>
          </ac:picMkLst>
        </pc:picChg>
        <pc:picChg chg="add mod">
          <ac:chgData name="Cindy Tang" userId="c00cb0ac879250bb" providerId="LiveId" clId="{2249935E-8D8E-4F0D-ACD7-051340959D12}" dt="2024-05-28T18:14:44.501" v="1346" actId="14826"/>
          <ac:picMkLst>
            <pc:docMk/>
            <pc:sldMk cId="1333156107" sldId="263"/>
            <ac:picMk id="9" creationId="{14EADECC-EB69-D713-8685-92C09532BB52}"/>
          </ac:picMkLst>
        </pc:picChg>
        <pc:picChg chg="add mod">
          <ac:chgData name="Cindy Tang" userId="c00cb0ac879250bb" providerId="LiveId" clId="{2249935E-8D8E-4F0D-ACD7-051340959D12}" dt="2024-05-28T18:14:53.110" v="1347" actId="14826"/>
          <ac:picMkLst>
            <pc:docMk/>
            <pc:sldMk cId="1333156107" sldId="263"/>
            <ac:picMk id="10" creationId="{B184B425-B5FC-1989-BAE4-84B7EB87E862}"/>
          </ac:picMkLst>
        </pc:picChg>
        <pc:picChg chg="add mod">
          <ac:chgData name="Cindy Tang" userId="c00cb0ac879250bb" providerId="LiveId" clId="{2249935E-8D8E-4F0D-ACD7-051340959D12}" dt="2024-05-28T18:15:02.024" v="1348" actId="14826"/>
          <ac:picMkLst>
            <pc:docMk/>
            <pc:sldMk cId="1333156107" sldId="263"/>
            <ac:picMk id="11" creationId="{6F5962B8-8F55-2778-4B4E-65FE730D196A}"/>
          </ac:picMkLst>
        </pc:picChg>
        <pc:picChg chg="add mod">
          <ac:chgData name="Cindy Tang" userId="c00cb0ac879250bb" providerId="LiveId" clId="{2249935E-8D8E-4F0D-ACD7-051340959D12}" dt="2024-05-28T18:15:10.131" v="1349" actId="14826"/>
          <ac:picMkLst>
            <pc:docMk/>
            <pc:sldMk cId="1333156107" sldId="263"/>
            <ac:picMk id="13" creationId="{729897FD-900B-8D7C-CED9-53C2B8D5D3C5}"/>
          </ac:picMkLst>
        </pc:picChg>
        <pc:picChg chg="add mod">
          <ac:chgData name="Cindy Tang" userId="c00cb0ac879250bb" providerId="LiveId" clId="{2249935E-8D8E-4F0D-ACD7-051340959D12}" dt="2024-05-28T18:15:25.262" v="1350" actId="14826"/>
          <ac:picMkLst>
            <pc:docMk/>
            <pc:sldMk cId="1333156107" sldId="263"/>
            <ac:picMk id="15" creationId="{7645EB28-1815-D84C-0CDF-D3E4CA59B968}"/>
          </ac:picMkLst>
        </pc:picChg>
        <pc:picChg chg="add mod">
          <ac:chgData name="Cindy Tang" userId="c00cb0ac879250bb" providerId="LiveId" clId="{2249935E-8D8E-4F0D-ACD7-051340959D12}" dt="2024-05-28T18:00:38.057" v="1161" actId="688"/>
          <ac:picMkLst>
            <pc:docMk/>
            <pc:sldMk cId="1333156107" sldId="263"/>
            <ac:picMk id="30" creationId="{3C3EE06F-0B6C-2537-6BCE-F2CBAF23A866}"/>
          </ac:picMkLst>
        </pc:picChg>
        <pc:picChg chg="add del mod">
          <ac:chgData name="Cindy Tang" userId="c00cb0ac879250bb" providerId="LiveId" clId="{2249935E-8D8E-4F0D-ACD7-051340959D12}" dt="2024-05-28T18:00:22.639" v="1153" actId="478"/>
          <ac:picMkLst>
            <pc:docMk/>
            <pc:sldMk cId="1333156107" sldId="263"/>
            <ac:picMk id="31" creationId="{EDE82BF3-5EB8-F1D9-584D-BE6AA8321E7E}"/>
          </ac:picMkLst>
        </pc:picChg>
        <pc:picChg chg="add del mod">
          <ac:chgData name="Cindy Tang" userId="c00cb0ac879250bb" providerId="LiveId" clId="{2249935E-8D8E-4F0D-ACD7-051340959D12}" dt="2024-05-28T18:00:23.417" v="1154" actId="478"/>
          <ac:picMkLst>
            <pc:docMk/>
            <pc:sldMk cId="1333156107" sldId="263"/>
            <ac:picMk id="32" creationId="{C3913882-BCEC-BEB2-B09E-F85D8B7BD9DE}"/>
          </ac:picMkLst>
        </pc:picChg>
        <pc:picChg chg="add del mod">
          <ac:chgData name="Cindy Tang" userId="c00cb0ac879250bb" providerId="LiveId" clId="{2249935E-8D8E-4F0D-ACD7-051340959D12}" dt="2024-05-28T18:00:24.394" v="1155" actId="478"/>
          <ac:picMkLst>
            <pc:docMk/>
            <pc:sldMk cId="1333156107" sldId="263"/>
            <ac:picMk id="33" creationId="{AE8B77EC-964C-8A8F-BE5F-C1797827D33E}"/>
          </ac:picMkLst>
        </pc:picChg>
        <pc:picChg chg="add del mod">
          <ac:chgData name="Cindy Tang" userId="c00cb0ac879250bb" providerId="LiveId" clId="{2249935E-8D8E-4F0D-ACD7-051340959D12}" dt="2024-05-28T18:00:24.991" v="1156" actId="478"/>
          <ac:picMkLst>
            <pc:docMk/>
            <pc:sldMk cId="1333156107" sldId="263"/>
            <ac:picMk id="34" creationId="{0DEA1F72-F48C-AD30-302A-3D7170DFDC0E}"/>
          </ac:picMkLst>
        </pc:picChg>
        <pc:picChg chg="add del mod">
          <ac:chgData name="Cindy Tang" userId="c00cb0ac879250bb" providerId="LiveId" clId="{2249935E-8D8E-4F0D-ACD7-051340959D12}" dt="2024-05-28T18:00:25.950" v="1157" actId="478"/>
          <ac:picMkLst>
            <pc:docMk/>
            <pc:sldMk cId="1333156107" sldId="263"/>
            <ac:picMk id="35" creationId="{1352CC60-6530-3999-B769-B19F7DC35D2F}"/>
          </ac:picMkLst>
        </pc:picChg>
        <pc:picChg chg="add del mod">
          <ac:chgData name="Cindy Tang" userId="c00cb0ac879250bb" providerId="LiveId" clId="{2249935E-8D8E-4F0D-ACD7-051340959D12}" dt="2024-05-28T18:00:27.135" v="1158" actId="478"/>
          <ac:picMkLst>
            <pc:docMk/>
            <pc:sldMk cId="1333156107" sldId="263"/>
            <ac:picMk id="36" creationId="{9B22D6F6-1567-2070-FA81-83FD5612E49A}"/>
          </ac:picMkLst>
        </pc:picChg>
        <pc:picChg chg="add mod">
          <ac:chgData name="Cindy Tang" userId="c00cb0ac879250bb" providerId="LiveId" clId="{2249935E-8D8E-4F0D-ACD7-051340959D12}" dt="2024-05-28T18:00:40.789" v="1162" actId="688"/>
          <ac:picMkLst>
            <pc:docMk/>
            <pc:sldMk cId="1333156107" sldId="263"/>
            <ac:picMk id="37" creationId="{90043372-EA96-AFEC-25D2-FD08C751D814}"/>
          </ac:picMkLst>
        </pc:picChg>
        <pc:picChg chg="add mod">
          <ac:chgData name="Cindy Tang" userId="c00cb0ac879250bb" providerId="LiveId" clId="{2249935E-8D8E-4F0D-ACD7-051340959D12}" dt="2024-05-28T18:00:48.488" v="1164" actId="1076"/>
          <ac:picMkLst>
            <pc:docMk/>
            <pc:sldMk cId="1333156107" sldId="263"/>
            <ac:picMk id="38" creationId="{F5D1B51F-A438-8E19-5E2A-BC2CDAF97177}"/>
          </ac:picMkLst>
        </pc:picChg>
        <pc:picChg chg="add mod">
          <ac:chgData name="Cindy Tang" userId="c00cb0ac879250bb" providerId="LiveId" clId="{2249935E-8D8E-4F0D-ACD7-051340959D12}" dt="2024-05-28T18:00:49.066" v="1165"/>
          <ac:picMkLst>
            <pc:docMk/>
            <pc:sldMk cId="1333156107" sldId="263"/>
            <ac:picMk id="39" creationId="{DFC84654-C482-B211-4EEE-5978ACC4529F}"/>
          </ac:picMkLst>
        </pc:picChg>
        <pc:picChg chg="add mod">
          <ac:chgData name="Cindy Tang" userId="c00cb0ac879250bb" providerId="LiveId" clId="{2249935E-8D8E-4F0D-ACD7-051340959D12}" dt="2024-05-28T18:00:49.649" v="1166"/>
          <ac:picMkLst>
            <pc:docMk/>
            <pc:sldMk cId="1333156107" sldId="263"/>
            <ac:picMk id="40" creationId="{EC1ECA81-F478-952F-07BF-BCA264AE10E3}"/>
          </ac:picMkLst>
        </pc:picChg>
        <pc:picChg chg="add mod">
          <ac:chgData name="Cindy Tang" userId="c00cb0ac879250bb" providerId="LiveId" clId="{2249935E-8D8E-4F0D-ACD7-051340959D12}" dt="2024-05-28T18:00:50.265" v="1167"/>
          <ac:picMkLst>
            <pc:docMk/>
            <pc:sldMk cId="1333156107" sldId="263"/>
            <ac:picMk id="41" creationId="{4C0B05FF-ACD8-74BE-970A-B775002D0D7B}"/>
          </ac:picMkLst>
        </pc:picChg>
        <pc:picChg chg="add mod">
          <ac:chgData name="Cindy Tang" userId="c00cb0ac879250bb" providerId="LiveId" clId="{2249935E-8D8E-4F0D-ACD7-051340959D12}" dt="2024-05-28T18:00:52.473" v="1168"/>
          <ac:picMkLst>
            <pc:docMk/>
            <pc:sldMk cId="1333156107" sldId="263"/>
            <ac:picMk id="42" creationId="{E387FDF8-AF18-76AC-0F0A-7DF063EECFA5}"/>
          </ac:picMkLst>
        </pc:picChg>
        <pc:cxnChg chg="add del mod">
          <ac:chgData name="Cindy Tang" userId="c00cb0ac879250bb" providerId="LiveId" clId="{2249935E-8D8E-4F0D-ACD7-051340959D12}" dt="2024-05-28T17:56:15.366" v="1117" actId="478"/>
          <ac:cxnSpMkLst>
            <pc:docMk/>
            <pc:sldMk cId="1333156107" sldId="263"/>
            <ac:cxnSpMk id="19" creationId="{EC1AE5DB-DA67-ECE2-5056-E6C682B34655}"/>
          </ac:cxnSpMkLst>
        </pc:cxnChg>
      </pc:sldChg>
      <pc:sldChg chg="addSp delSp modSp new mod modNotesTx">
        <pc:chgData name="Cindy Tang" userId="c00cb0ac879250bb" providerId="LiveId" clId="{2249935E-8D8E-4F0D-ACD7-051340959D12}" dt="2024-05-28T18:45:00.397" v="1668" actId="1076"/>
        <pc:sldMkLst>
          <pc:docMk/>
          <pc:sldMk cId="382515215" sldId="264"/>
        </pc:sldMkLst>
        <pc:spChg chg="mod">
          <ac:chgData name="Cindy Tang" userId="c00cb0ac879250bb" providerId="LiveId" clId="{2249935E-8D8E-4F0D-ACD7-051340959D12}" dt="2024-05-28T16:04:00.650" v="607"/>
          <ac:spMkLst>
            <pc:docMk/>
            <pc:sldMk cId="382515215" sldId="264"/>
            <ac:spMk id="2" creationId="{6B296392-EFDA-D0A7-5174-00BA9C4928C1}"/>
          </ac:spMkLst>
        </pc:spChg>
        <pc:spChg chg="add mod">
          <ac:chgData name="Cindy Tang" userId="c00cb0ac879250bb" providerId="LiveId" clId="{2249935E-8D8E-4F0D-ACD7-051340959D12}" dt="2024-05-28T18:44:53.113" v="1666" actId="1076"/>
          <ac:spMkLst>
            <pc:docMk/>
            <pc:sldMk cId="382515215" sldId="264"/>
            <ac:spMk id="5" creationId="{9AB8A95A-DC6B-3481-28CD-04EC1CA03FCE}"/>
          </ac:spMkLst>
        </pc:spChg>
        <pc:picChg chg="add mod">
          <ac:chgData name="Cindy Tang" userId="c00cb0ac879250bb" providerId="LiveId" clId="{2249935E-8D8E-4F0D-ACD7-051340959D12}" dt="2024-05-28T18:44:53.113" v="1666" actId="1076"/>
          <ac:picMkLst>
            <pc:docMk/>
            <pc:sldMk cId="382515215" sldId="264"/>
            <ac:picMk id="3" creationId="{13F0A05D-5562-C730-0BCB-0D7D8EA1BFF6}"/>
          </ac:picMkLst>
        </pc:picChg>
        <pc:picChg chg="add del mod">
          <ac:chgData name="Cindy Tang" userId="c00cb0ac879250bb" providerId="LiveId" clId="{2249935E-8D8E-4F0D-ACD7-051340959D12}" dt="2024-05-28T18:17:20.856" v="1369" actId="478"/>
          <ac:picMkLst>
            <pc:docMk/>
            <pc:sldMk cId="382515215" sldId="264"/>
            <ac:picMk id="4" creationId="{9DFF88F2-CE74-5AB1-58E7-DAA1013DE29D}"/>
          </ac:picMkLst>
        </pc:picChg>
        <pc:picChg chg="add mod">
          <ac:chgData name="Cindy Tang" userId="c00cb0ac879250bb" providerId="LiveId" clId="{2249935E-8D8E-4F0D-ACD7-051340959D12}" dt="2024-05-28T18:45:00.397" v="1668" actId="1076"/>
          <ac:picMkLst>
            <pc:docMk/>
            <pc:sldMk cId="382515215" sldId="264"/>
            <ac:picMk id="7" creationId="{B6AC5B11-B28C-42D5-FC68-C54B785F391C}"/>
          </ac:picMkLst>
        </pc:picChg>
      </pc:sldChg>
      <pc:sldChg chg="new del">
        <pc:chgData name="Cindy Tang" userId="c00cb0ac879250bb" providerId="LiveId" clId="{2249935E-8D8E-4F0D-ACD7-051340959D12}" dt="2024-05-28T16:03:47.119" v="590" actId="47"/>
        <pc:sldMkLst>
          <pc:docMk/>
          <pc:sldMk cId="468603608" sldId="264"/>
        </pc:sldMkLst>
      </pc:sldChg>
      <pc:sldChg chg="modSp new del mod">
        <pc:chgData name="Cindy Tang" userId="c00cb0ac879250bb" providerId="LiveId" clId="{2249935E-8D8E-4F0D-ACD7-051340959D12}" dt="2024-05-28T15:56:09.360" v="529" actId="47"/>
        <pc:sldMkLst>
          <pc:docMk/>
          <pc:sldMk cId="2801524253" sldId="264"/>
        </pc:sldMkLst>
        <pc:spChg chg="mod">
          <ac:chgData name="Cindy Tang" userId="c00cb0ac879250bb" providerId="LiveId" clId="{2249935E-8D8E-4F0D-ACD7-051340959D12}" dt="2024-05-28T15:36:09.141" v="356"/>
          <ac:spMkLst>
            <pc:docMk/>
            <pc:sldMk cId="2801524253" sldId="264"/>
            <ac:spMk id="2" creationId="{AD29A858-BAAF-156E-AA13-C61011CCDF37}"/>
          </ac:spMkLst>
        </pc:spChg>
      </pc:sldChg>
      <pc:sldChg chg="addSp delSp modSp new mod">
        <pc:chgData name="Cindy Tang" userId="c00cb0ac879250bb" providerId="LiveId" clId="{2249935E-8D8E-4F0D-ACD7-051340959D12}" dt="2024-05-28T18:39:29.712" v="1623" actId="1076"/>
        <pc:sldMkLst>
          <pc:docMk/>
          <pc:sldMk cId="1247483355" sldId="265"/>
        </pc:sldMkLst>
        <pc:spChg chg="mod">
          <ac:chgData name="Cindy Tang" userId="c00cb0ac879250bb" providerId="LiveId" clId="{2249935E-8D8E-4F0D-ACD7-051340959D12}" dt="2024-05-28T17:12:55.751" v="714"/>
          <ac:spMkLst>
            <pc:docMk/>
            <pc:sldMk cId="1247483355" sldId="265"/>
            <ac:spMk id="2" creationId="{7A2B11CA-C5A3-66D2-9EF1-A218C133B9D4}"/>
          </ac:spMkLst>
        </pc:spChg>
        <pc:picChg chg="add del mod">
          <ac:chgData name="Cindy Tang" userId="c00cb0ac879250bb" providerId="LiveId" clId="{2249935E-8D8E-4F0D-ACD7-051340959D12}" dt="2024-05-28T18:16:14.991" v="1355" actId="478"/>
          <ac:picMkLst>
            <pc:docMk/>
            <pc:sldMk cId="1247483355" sldId="265"/>
            <ac:picMk id="3" creationId="{81E80E76-2308-4BA4-2CFF-F377CA553861}"/>
          </ac:picMkLst>
        </pc:picChg>
        <pc:picChg chg="add mod">
          <ac:chgData name="Cindy Tang" userId="c00cb0ac879250bb" providerId="LiveId" clId="{2249935E-8D8E-4F0D-ACD7-051340959D12}" dt="2024-05-28T18:39:29.712" v="1623" actId="1076"/>
          <ac:picMkLst>
            <pc:docMk/>
            <pc:sldMk cId="1247483355" sldId="265"/>
            <ac:picMk id="4" creationId="{569707FA-B979-98E6-4222-B1B7FE83187D}"/>
          </ac:picMkLst>
        </pc:picChg>
      </pc:sldChg>
      <pc:sldChg chg="addSp modSp new mod">
        <pc:chgData name="Cindy Tang" userId="c00cb0ac879250bb" providerId="LiveId" clId="{2249935E-8D8E-4F0D-ACD7-051340959D12}" dt="2024-05-28T19:04:12.099" v="1719" actId="1076"/>
        <pc:sldMkLst>
          <pc:docMk/>
          <pc:sldMk cId="581715280" sldId="266"/>
        </pc:sldMkLst>
        <pc:spChg chg="mod">
          <ac:chgData name="Cindy Tang" userId="c00cb0ac879250bb" providerId="LiveId" clId="{2249935E-8D8E-4F0D-ACD7-051340959D12}" dt="2024-05-28T19:03:01.851" v="1693"/>
          <ac:spMkLst>
            <pc:docMk/>
            <pc:sldMk cId="581715280" sldId="266"/>
            <ac:spMk id="2" creationId="{B7B82EDC-C1B2-F941-092E-39D9FB8432BF}"/>
          </ac:spMkLst>
        </pc:spChg>
        <pc:picChg chg="add mod">
          <ac:chgData name="Cindy Tang" userId="c00cb0ac879250bb" providerId="LiveId" clId="{2249935E-8D8E-4F0D-ACD7-051340959D12}" dt="2024-05-28T19:04:04.633" v="1716" actId="1076"/>
          <ac:picMkLst>
            <pc:docMk/>
            <pc:sldMk cId="581715280" sldId="266"/>
            <ac:picMk id="4" creationId="{279C0133-1B14-4D4C-D05C-D3807B963FB4}"/>
          </ac:picMkLst>
        </pc:picChg>
        <pc:picChg chg="add mod">
          <ac:chgData name="Cindy Tang" userId="c00cb0ac879250bb" providerId="LiveId" clId="{2249935E-8D8E-4F0D-ACD7-051340959D12}" dt="2024-05-28T19:04:06.683" v="1717" actId="1076"/>
          <ac:picMkLst>
            <pc:docMk/>
            <pc:sldMk cId="581715280" sldId="266"/>
            <ac:picMk id="6" creationId="{4456AF6D-6273-BFA8-6365-F31C459D8320}"/>
          </ac:picMkLst>
        </pc:picChg>
        <pc:picChg chg="add mod">
          <ac:chgData name="Cindy Tang" userId="c00cb0ac879250bb" providerId="LiveId" clId="{2249935E-8D8E-4F0D-ACD7-051340959D12}" dt="2024-05-28T19:04:12.099" v="1719" actId="1076"/>
          <ac:picMkLst>
            <pc:docMk/>
            <pc:sldMk cId="581715280" sldId="266"/>
            <ac:picMk id="8" creationId="{355DF3E8-7DFC-B0E0-2406-E8A4068DFDFA}"/>
          </ac:picMkLst>
        </pc:picChg>
        <pc:picChg chg="add mod">
          <ac:chgData name="Cindy Tang" userId="c00cb0ac879250bb" providerId="LiveId" clId="{2249935E-8D8E-4F0D-ACD7-051340959D12}" dt="2024-05-28T19:04:10.169" v="1718" actId="1076"/>
          <ac:picMkLst>
            <pc:docMk/>
            <pc:sldMk cId="581715280" sldId="266"/>
            <ac:picMk id="10" creationId="{603730A7-BD05-7B2A-0900-0104DEE5BBE0}"/>
          </ac:picMkLst>
        </pc:picChg>
        <pc:picChg chg="add mod">
          <ac:chgData name="Cindy Tang" userId="c00cb0ac879250bb" providerId="LiveId" clId="{2249935E-8D8E-4F0D-ACD7-051340959D12}" dt="2024-05-28T19:04:02.321" v="1715" actId="1076"/>
          <ac:picMkLst>
            <pc:docMk/>
            <pc:sldMk cId="581715280" sldId="266"/>
            <ac:picMk id="12" creationId="{83045332-741B-F092-DAB0-3F14CB646723}"/>
          </ac:picMkLst>
        </pc:picChg>
      </pc:sldChg>
      <pc:sldMasterChg chg="modSldLayout">
        <pc:chgData name="Cindy Tang" userId="c00cb0ac879250bb" providerId="LiveId" clId="{2249935E-8D8E-4F0D-ACD7-051340959D12}" dt="2024-05-28T15:26:50.923" v="106" actId="122"/>
        <pc:sldMasterMkLst>
          <pc:docMk/>
          <pc:sldMasterMk cId="213840807" sldId="2147483648"/>
        </pc:sldMasterMkLst>
        <pc:sldLayoutChg chg="modSp">
          <pc:chgData name="Cindy Tang" userId="c00cb0ac879250bb" providerId="LiveId" clId="{2249935E-8D8E-4F0D-ACD7-051340959D12}" dt="2024-05-28T15:26:50.923" v="106" actId="122"/>
          <pc:sldLayoutMkLst>
            <pc:docMk/>
            <pc:sldMasterMk cId="213840807" sldId="2147483648"/>
            <pc:sldLayoutMk cId="3401994303" sldId="2147483654"/>
          </pc:sldLayoutMkLst>
          <pc:spChg chg="mod">
            <ac:chgData name="Cindy Tang" userId="c00cb0ac879250bb" providerId="LiveId" clId="{2249935E-8D8E-4F0D-ACD7-051340959D12}" dt="2024-05-28T15:26:50.923" v="106" actId="122"/>
            <ac:spMkLst>
              <pc:docMk/>
              <pc:sldMasterMk cId="213840807" sldId="2147483648"/>
              <pc:sldLayoutMk cId="3401994303" sldId="2147483654"/>
              <ac:spMk id="2" creationId="{0314CB95-E461-52E7-42E3-B0AB220851C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5ABC1-D244-418B-BA34-E160FF93A057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ECA30-772F-42FC-9B8F-70E90EBBBAE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9681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CA30-772F-42FC-9B8F-70E90EBBBAE4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7710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CA30-772F-42FC-9B8F-70E90EBBBAE4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98251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ECA30-772F-42FC-9B8F-70E90EBBBAE4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4635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09-89C1-5F72-C26F-AA4E185E2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114CF-DE71-AC48-DC92-5C883A919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06B61-A102-B610-6783-45C7BD910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B598F-FEA9-EBFD-34AC-40097E7D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84B3B-75A6-F2BD-A584-11E91A43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70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33AE3-248D-B07E-B468-366953ED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6E82A2-24E0-04AB-20D2-66D79E400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D8217-961E-4846-7CED-2F6005BC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87215-7291-0F38-B607-CC7F90C6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04909-6DDF-EAEC-E9C9-75A9158E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432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4F883-C6FF-237D-B388-A630FB82A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0A943-8E98-70D2-1122-AB4F392C8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5347D-0264-121D-3E14-BB0DA1CBF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2AEF9-1F7B-1B5E-C087-BEF81608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E9163-8905-BAA2-CF06-948CF793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743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5E57-75F2-6B3C-19AF-43EE321D6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61537-1AB7-01A1-DED4-C42927D19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14A38-C068-DE0F-8C8C-EC863ADD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18F6A-A2F2-C467-8F80-404936E80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EDFCC-87C5-D913-2E75-B2BDAB83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3277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F736C-5D46-7206-9425-08A78AD8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2EDCE-7C2E-9217-2716-13FD253DE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4AED4-F1D8-EE2C-B029-43832C88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35CF9-E984-5F1F-D193-CD0D700F9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AAC5-CF49-D9A2-ACE2-FD1B42A4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3811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A8EC4-1934-E817-441B-D2235AC9D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593DB-29A0-846D-7EF6-1E80482CE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7D756-CE59-2767-3561-896BAD90A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F4D69-57B4-CFBA-27BD-F958DFE0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D9953-3AEE-6175-DB98-9C660011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E0451-5516-F78F-6001-94A6D9C2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300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99D0-4F48-AC95-74D0-BC3ACA23F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FEAD5-0BAF-5C89-68A7-C70016DCD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91A78-BE94-7A7E-1AE1-EF29361E0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28F25B-EE32-30B2-23E6-96C1115D9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8B49F3-1AA6-F18D-63F6-635A2F2B1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041C7-6CBE-8B9F-A7EF-840FA33F6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E953E3-F527-1029-9047-372B2E63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C1B3A7-0BB6-D156-CA5C-243C4FCE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1058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CB95-E461-52E7-42E3-B0AB22085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4000">
                <a:latin typeface="Playpen Sans" pitchFamily="50" charset="0"/>
                <a:ea typeface="Playpen Sans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84138-9F24-EBAE-DEBD-D2B186262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2A3297-D38B-D642-B217-6414C238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E0D113-D350-F6B6-1512-353A80C5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0199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A61223-D1C2-F2A2-3BD8-A033D91EE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C599D7-740B-B4A7-4D94-4590A1EDC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F9612-E656-CBEE-E0FD-087DB6F6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1531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74937-439C-BACE-FFF4-00F64DE6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5F5C9-B2C6-83EB-5FA1-45F7E48F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358D0-C919-8BCC-6D17-2343F0892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3B730-CB56-A479-2DA2-DD9F88D89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19920-B186-FCC7-2F50-7289246DE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ADB2A-2DDD-CEDC-A05F-1DCB547D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1407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2C808-F6E2-9005-0292-EF07882B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176642-168C-5082-156B-AC2D01B5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20D49-4F8D-2E02-D0C7-727A8CDDF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D10C1-62B8-0B78-652A-7FCF13C2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A7888-6BC2-CEB8-E918-AFBB2A929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9BAD6-D21F-9DD5-D124-E303E811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36383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FD0955-6837-1283-CB4D-20CA1E83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877CE-FA09-D619-ECFD-4E6C0D6C2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460C5-9833-0A12-706A-8372D81C9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4ADA26-2ADC-4E77-998E-EB83DBD9DABA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C6C1A-0532-F240-7B9B-C843A2805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B3582-318B-AFE6-1D90-367EAAF87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D6BD3D-E34C-49F4-85B0-26E965AC3E1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384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svg"/><Relationship Id="rId18" Type="http://schemas.openxmlformats.org/officeDocument/2006/relationships/image" Target="../media/image25.png"/><Relationship Id="rId3" Type="http://schemas.openxmlformats.org/officeDocument/2006/relationships/image" Target="../media/image22.svg"/><Relationship Id="rId21" Type="http://schemas.openxmlformats.org/officeDocument/2006/relationships/image" Target="../media/image18.svg"/><Relationship Id="rId7" Type="http://schemas.openxmlformats.org/officeDocument/2006/relationships/image" Target="../media/image16.svg"/><Relationship Id="rId12" Type="http://schemas.openxmlformats.org/officeDocument/2006/relationships/image" Target="../media/image23.png"/><Relationship Id="rId17" Type="http://schemas.openxmlformats.org/officeDocument/2006/relationships/image" Target="../media/image14.svg"/><Relationship Id="rId2" Type="http://schemas.openxmlformats.org/officeDocument/2006/relationships/image" Target="../media/image2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6.svg"/><Relationship Id="rId23" Type="http://schemas.openxmlformats.org/officeDocument/2006/relationships/image" Target="../media/image28.svg"/><Relationship Id="rId10" Type="http://schemas.openxmlformats.org/officeDocument/2006/relationships/image" Target="../media/image7.png"/><Relationship Id="rId19" Type="http://schemas.openxmlformats.org/officeDocument/2006/relationships/image" Target="../media/image26.svg"/><Relationship Id="rId4" Type="http://schemas.openxmlformats.org/officeDocument/2006/relationships/image" Target="../media/image3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16.sv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2.svg"/><Relationship Id="rId1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2.svg"/><Relationship Id="rId10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3.png"/><Relationship Id="rId18" Type="http://schemas.openxmlformats.org/officeDocument/2006/relationships/image" Target="../media/image14.svg"/><Relationship Id="rId26" Type="http://schemas.openxmlformats.org/officeDocument/2006/relationships/image" Target="../media/image26.svg"/><Relationship Id="rId3" Type="http://schemas.openxmlformats.org/officeDocument/2006/relationships/image" Target="../media/image32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17" Type="http://schemas.openxmlformats.org/officeDocument/2006/relationships/image" Target="../media/image13.png"/><Relationship Id="rId25" Type="http://schemas.openxmlformats.org/officeDocument/2006/relationships/image" Target="../media/image25.png"/><Relationship Id="rId2" Type="http://schemas.openxmlformats.org/officeDocument/2006/relationships/image" Target="../media/image41.png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24" Type="http://schemas.openxmlformats.org/officeDocument/2006/relationships/image" Target="../media/image22.sv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21.png"/><Relationship Id="rId10" Type="http://schemas.openxmlformats.org/officeDocument/2006/relationships/image" Target="../media/image6.svg"/><Relationship Id="rId19" Type="http://schemas.openxmlformats.org/officeDocument/2006/relationships/image" Target="../media/image15.png"/><Relationship Id="rId4" Type="http://schemas.openxmlformats.org/officeDocument/2006/relationships/image" Target="../media/image33.svg"/><Relationship Id="rId9" Type="http://schemas.openxmlformats.org/officeDocument/2006/relationships/image" Target="../media/image5.png"/><Relationship Id="rId14" Type="http://schemas.openxmlformats.org/officeDocument/2006/relationships/image" Target="../media/image24.svg"/><Relationship Id="rId22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9770-1A2A-D476-B158-3D34421F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CH" dirty="0"/>
              <a:t>YSTÈME IMMUNITAIRE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FD6DB-E8D3-C3A5-61C5-4EB0025FCC38}"/>
              </a:ext>
            </a:extLst>
          </p:cNvPr>
          <p:cNvSpPr txBox="1"/>
          <p:nvPr/>
        </p:nvSpPr>
        <p:spPr>
          <a:xfrm>
            <a:off x="1532860" y="2682642"/>
            <a:ext cx="9126281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latin typeface="Playpen Sans" pitchFamily="50" charset="0"/>
                <a:ea typeface="Playpen Sans" pitchFamily="50" charset="0"/>
              </a:rPr>
              <a:t>-&gt; RECONNAISSANCE : Distinguer le soi du non-soi.</a:t>
            </a:r>
          </a:p>
          <a:p>
            <a:endParaRPr lang="fr-CH" dirty="0">
              <a:latin typeface="Playpen Sans" pitchFamily="50" charset="0"/>
              <a:ea typeface="Playpen Sans" pitchFamily="50" charset="0"/>
            </a:endParaRPr>
          </a:p>
          <a:p>
            <a:r>
              <a:rPr lang="fr-CH" dirty="0">
                <a:latin typeface="Playpen Sans" pitchFamily="50" charset="0"/>
                <a:ea typeface="Playpen Sans" pitchFamily="50" charset="0"/>
              </a:rPr>
              <a:t>-&gt; RÉACTION : Éliminer le corps reconnu comme non-soi (étranger).</a:t>
            </a:r>
          </a:p>
          <a:p>
            <a:endParaRPr lang="fr-CH" sz="1500" dirty="0">
              <a:latin typeface="Playpen Sans" pitchFamily="50" charset="0"/>
              <a:ea typeface="Playpen Sans" pitchFamily="50" charset="0"/>
            </a:endParaRPr>
          </a:p>
          <a:p>
            <a:pPr algn="r"/>
            <a:endParaRPr lang="en-GB" sz="1000" dirty="0">
              <a:latin typeface="Playpen Sans" pitchFamily="50" charset="0"/>
              <a:ea typeface="Playpen Sans" pitchFamily="50" charset="0"/>
            </a:endParaRPr>
          </a:p>
          <a:p>
            <a:pPr algn="r"/>
            <a:r>
              <a:rPr lang="en-GB" sz="1200" dirty="0">
                <a:latin typeface="Playpen Sans" pitchFamily="50" charset="0"/>
                <a:ea typeface="Playpen Sans" pitchFamily="50" charset="0"/>
              </a:rPr>
              <a:t>CAMPBELL BIOLOGIE 9</a:t>
            </a:r>
            <a:r>
              <a:rPr lang="en-GB" sz="1200" baseline="30000" dirty="0">
                <a:latin typeface="Playpen Sans" pitchFamily="50" charset="0"/>
                <a:ea typeface="Playpen Sans" pitchFamily="50" charset="0"/>
              </a:rPr>
              <a:t>e</a:t>
            </a:r>
            <a:r>
              <a:rPr lang="en-GB" sz="1200" dirty="0">
                <a:latin typeface="Playpen Sans" pitchFamily="50" charset="0"/>
                <a:ea typeface="Playpen Sans" pitchFamily="50" charset="0"/>
              </a:rPr>
              <a:t> ÉD.</a:t>
            </a:r>
            <a:r>
              <a:rPr lang="fr-CH" sz="1200" dirty="0">
                <a:latin typeface="Playpen Sans" pitchFamily="50" charset="0"/>
                <a:ea typeface="Playpen Sans" pitchFamily="50" charset="0"/>
              </a:rPr>
              <a:t> (p. 1079)</a:t>
            </a:r>
            <a:endParaRPr lang="LID4096" sz="1200">
              <a:latin typeface="Playpen Sans" pitchFamily="50" charset="0"/>
              <a:ea typeface="Playpen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15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392-EFDA-D0A7-5174-00BA9C492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FONCTIONS DES ANTICORPS</a:t>
            </a:r>
            <a:endParaRPr lang="LID4096" dirty="0"/>
          </a:p>
        </p:txBody>
      </p:sp>
      <p:pic>
        <p:nvPicPr>
          <p:cNvPr id="3" name="Image 56">
            <a:extLst>
              <a:ext uri="{FF2B5EF4-FFF2-40B4-BE49-F238E27FC236}">
                <a16:creationId xmlns:a16="http://schemas.microsoft.com/office/drawing/2014/main" id="{13F0A05D-5562-C730-0BCB-0D7D8EA1BF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6304" r="2378" b="7533"/>
          <a:stretch/>
        </p:blipFill>
        <p:spPr bwMode="auto">
          <a:xfrm>
            <a:off x="4734560" y="1921785"/>
            <a:ext cx="6619240" cy="3465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8A95A-DC6B-3481-28CD-04EC1CA03FCE}"/>
              </a:ext>
            </a:extLst>
          </p:cNvPr>
          <p:cNvSpPr txBox="1"/>
          <p:nvPr/>
        </p:nvSpPr>
        <p:spPr>
          <a:xfrm>
            <a:off x="7708250" y="5387615"/>
            <a:ext cx="3645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200" dirty="0">
                <a:latin typeface="Playpen Sans" pitchFamily="50" charset="0"/>
                <a:ea typeface="Playpen Sans" pitchFamily="50" charset="0"/>
              </a:rPr>
              <a:t>FIGURE 43.19 – CAMPBELL BIOLOGIE 9</a:t>
            </a:r>
            <a:r>
              <a:rPr lang="fr-CH" sz="1200" baseline="30000" dirty="0">
                <a:latin typeface="Playpen Sans" pitchFamily="50" charset="0"/>
                <a:ea typeface="Playpen Sans" pitchFamily="50" charset="0"/>
              </a:rPr>
              <a:t>e </a:t>
            </a:r>
            <a:r>
              <a:rPr lang="fr-CH" sz="1200" dirty="0">
                <a:latin typeface="Playpen Sans" pitchFamily="50" charset="0"/>
                <a:ea typeface="Playpen Sans" pitchFamily="50" charset="0"/>
              </a:rPr>
              <a:t>ÉD.</a:t>
            </a:r>
            <a:endParaRPr lang="LID4096" sz="1200" dirty="0">
              <a:latin typeface="Playpen Sans" pitchFamily="50" charset="0"/>
              <a:ea typeface="Playpen Sans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6AC5B11-B28C-42D5-FC68-C54B785F3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7841" y="2147072"/>
            <a:ext cx="2160000" cy="301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5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1DBE-37C9-1A3E-4CA5-CEFD61D99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CASCADE D’ÉVÉNEMENTS</a:t>
            </a:r>
            <a:endParaRPr lang="LID4096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75C8F70-18D4-D4EF-A54E-3918C1C2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92903" y="1644766"/>
            <a:ext cx="1440000" cy="200810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AFFEE9-3D9A-18B5-0BB4-695D1584F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337959" y="1644765"/>
            <a:ext cx="1440000" cy="20081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6F2C219-A9BA-18B1-D114-094A14A6F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60526" y="2051914"/>
            <a:ext cx="1440000" cy="20096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CDA78EB-C53F-9F17-C873-2DD31EA0E6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783481" y="2463864"/>
            <a:ext cx="1439999" cy="20096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4EADECC-EB69-D713-8685-92C09532B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007801" y="2871244"/>
            <a:ext cx="1439999" cy="20096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184B425-B5FC-1989-BAE4-84B7EB87E8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229254" y="3276597"/>
            <a:ext cx="1439999" cy="20096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F5962B8-8F55-2778-4B4E-65FE730D19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456752" y="3680062"/>
            <a:ext cx="1439999" cy="20096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29897FD-900B-8D7C-CED9-53C2B8D5D3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9677900" y="4082380"/>
            <a:ext cx="1439999" cy="200809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645EB28-1815-D84C-0CDF-D3E4CA59B9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900548" y="4484015"/>
            <a:ext cx="1439999" cy="20080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2C8B4F-121C-3E14-C1CA-875ADF57BBEA}"/>
              </a:ext>
            </a:extLst>
          </p:cNvPr>
          <p:cNvSpPr txBox="1"/>
          <p:nvPr/>
        </p:nvSpPr>
        <p:spPr>
          <a:xfrm>
            <a:off x="2989209" y="3267417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STIMULUS   ---&gt;   RÉACTION EN CHAÎNE</a:t>
            </a:r>
            <a:endParaRPr lang="LID4096" dirty="0">
              <a:latin typeface="Playpen Sans" pitchFamily="50" charset="0"/>
              <a:ea typeface="Playpen Sans" pitchFamily="50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C3EE06F-0B6C-2537-6BCE-F2CBAF23A8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7200000" flipH="1">
            <a:off x="9958129" y="1901609"/>
            <a:ext cx="177883" cy="28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90043372-EA96-AFEC-25D2-FD08C751D8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7200000" flipH="1">
            <a:off x="10192780" y="2338890"/>
            <a:ext cx="177883" cy="2880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F5D1B51F-A438-8E19-5E2A-BC2CDAF97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7200000" flipH="1">
            <a:off x="10411134" y="2742154"/>
            <a:ext cx="177883" cy="28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DFC84654-C482-B211-4EEE-5978ACC452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7200000" flipH="1">
            <a:off x="10629488" y="3145418"/>
            <a:ext cx="177883" cy="2880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EC1ECA81-F478-952F-07BF-BCA264AE10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7200000" flipH="1">
            <a:off x="10847842" y="3548682"/>
            <a:ext cx="177883" cy="288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4C0B05FF-ACD8-74BE-970A-B775002D0D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7200000" flipH="1">
            <a:off x="11066196" y="3951946"/>
            <a:ext cx="177883" cy="2880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387FDF8-AF18-76AC-0F0A-7DF063EECFA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7200000" flipH="1">
            <a:off x="11284550" y="4355210"/>
            <a:ext cx="177883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56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0676-4FB1-14E1-A3B4-122B5C55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CH" dirty="0"/>
              <a:t>YPES DE CARTES IMMUNIOS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F971DAF-500A-BF65-7476-764EEC902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99916" y="4107218"/>
            <a:ext cx="1289796" cy="179863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AACF2A9-75C8-C136-4550-1F907EA30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275441" y="1720968"/>
            <a:ext cx="1289796" cy="17986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95AB2ED-1940-C59C-47EB-9C7902B82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54064" y="1720968"/>
            <a:ext cx="1289795" cy="17986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C43802F-B72A-53C5-1375-404F6571DF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76990" y="4106538"/>
            <a:ext cx="1289796" cy="1800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C95234F-171E-C3CA-713F-EEF0FEAD03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4064" y="4106538"/>
            <a:ext cx="1289796" cy="18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70EEB8-DB39-0033-DDEA-40748244BA79}"/>
              </a:ext>
            </a:extLst>
          </p:cNvPr>
          <p:cNvSpPr txBox="1"/>
          <p:nvPr/>
        </p:nvSpPr>
        <p:spPr>
          <a:xfrm>
            <a:off x="954064" y="3549887"/>
            <a:ext cx="3363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solidFill>
                  <a:srgbClr val="CC0000"/>
                </a:solidFill>
                <a:latin typeface="Playpen Sans ExtraBold" pitchFamily="50" charset="0"/>
                <a:ea typeface="Playpen Sans ExtraBold" pitchFamily="50" charset="0"/>
              </a:rPr>
              <a:t>CELLULE IMMUNITÉ INNÉE</a:t>
            </a:r>
            <a:endParaRPr lang="LID4096" dirty="0">
              <a:solidFill>
                <a:srgbClr val="CC0000"/>
              </a:solidFill>
              <a:latin typeface="Playpen Sans ExtraBold" pitchFamily="50" charset="0"/>
              <a:ea typeface="Playpen Sans ExtraBold" pitchFamily="50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056CC72-0B32-022E-7EB4-807949F854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740102" y="1719607"/>
            <a:ext cx="1290771" cy="180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188B200-F8E7-3669-C697-8DBE3ABC0D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17176" y="1719607"/>
            <a:ext cx="1290772" cy="1800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C64AD4B-8CBF-FBF0-DFDF-0F8184C7F4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3028" y="1719607"/>
            <a:ext cx="1290772" cy="1800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96D7CB7-5C0E-FB4C-7A40-39010D0B98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8740102" y="4106538"/>
            <a:ext cx="1290771" cy="180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99C8904-6FB7-63AB-CD0B-3F04D44E3C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7417176" y="4106538"/>
            <a:ext cx="1290771" cy="180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80CD40-ADD3-0F5D-9FD1-982E5126C887}"/>
              </a:ext>
            </a:extLst>
          </p:cNvPr>
          <p:cNvSpPr txBox="1"/>
          <p:nvPr/>
        </p:nvSpPr>
        <p:spPr>
          <a:xfrm>
            <a:off x="954064" y="5935457"/>
            <a:ext cx="421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solidFill>
                  <a:srgbClr val="880099"/>
                </a:solidFill>
                <a:latin typeface="Playpen Sans ExtraBold" pitchFamily="50" charset="0"/>
                <a:ea typeface="Playpen Sans ExtraBold" pitchFamily="50" charset="0"/>
              </a:rPr>
              <a:t>CELLULE IMMUNITÉ ADAPTATIVE</a:t>
            </a:r>
            <a:endParaRPr lang="LID4096" dirty="0">
              <a:solidFill>
                <a:srgbClr val="880099"/>
              </a:solidFill>
              <a:latin typeface="Playpen Sans ExtraBold" pitchFamily="50" charset="0"/>
              <a:ea typeface="Playpen Sans ExtraBold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FE0286-605E-3A1E-4AC9-EEAC8591A02B}"/>
              </a:ext>
            </a:extLst>
          </p:cNvPr>
          <p:cNvSpPr txBox="1"/>
          <p:nvPr/>
        </p:nvSpPr>
        <p:spPr>
          <a:xfrm>
            <a:off x="7417176" y="3549887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0055DD"/>
                </a:solidFill>
                <a:latin typeface="Playpen Sans ExtraBold" pitchFamily="50" charset="0"/>
                <a:ea typeface="Playpen Sans ExtraBold" pitchFamily="50" charset="0"/>
              </a:rPr>
              <a:t>ÉVÉNEMENT</a:t>
            </a:r>
            <a:endParaRPr lang="LID4096" dirty="0">
              <a:solidFill>
                <a:srgbClr val="0055DD"/>
              </a:solidFill>
              <a:latin typeface="Playpen Sans ExtraBold" pitchFamily="50" charset="0"/>
              <a:ea typeface="Playpen Sans ExtraBold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A9BFAA-391F-6EB4-945C-61ED5159F0D2}"/>
              </a:ext>
            </a:extLst>
          </p:cNvPr>
          <p:cNvSpPr txBox="1"/>
          <p:nvPr/>
        </p:nvSpPr>
        <p:spPr>
          <a:xfrm>
            <a:off x="7417176" y="5939671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>
                <a:solidFill>
                  <a:srgbClr val="0B840C"/>
                </a:solidFill>
                <a:latin typeface="Playpen Sans ExtraBold" pitchFamily="50" charset="0"/>
                <a:ea typeface="Playpen Sans ExtraBold" pitchFamily="50" charset="0"/>
              </a:rPr>
              <a:t>ÉVÉNEMENT FINAL</a:t>
            </a:r>
            <a:endParaRPr lang="LID4096" dirty="0">
              <a:solidFill>
                <a:srgbClr val="0B840C"/>
              </a:solidFill>
              <a:latin typeface="Playpen Sans ExtraBold" pitchFamily="50" charset="0"/>
              <a:ea typeface="Playpen Sans ExtraBold" pitchFamily="50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C4233CC-0F95-F895-4B79-049E798DB8C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3599428" y="1719607"/>
            <a:ext cx="1290771" cy="17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6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10993-181C-B168-D6A3-9AF1DBE9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TYPES DE CELLULES</a:t>
            </a:r>
            <a:endParaRPr lang="LID4096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BBF89F-E930-72E8-597E-1D3114950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24137" y="4107218"/>
            <a:ext cx="1289796" cy="179863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155C942-390E-41B2-82EE-3AF3DAB33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899662" y="2276938"/>
            <a:ext cx="1289796" cy="179863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C1342D4-E53D-E6D3-233D-024311C01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8285" y="2276938"/>
            <a:ext cx="1289796" cy="179863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FECF4CC-8C70-63D6-1808-C1B4DA28A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1211" y="4106538"/>
            <a:ext cx="1289796" cy="1800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509B7A7-2A93-C0B1-E97D-01771471B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8285" y="4106538"/>
            <a:ext cx="1289796" cy="1800000"/>
          </a:xfrm>
          <a:prstGeom prst="rect">
            <a:avLst/>
          </a:prstGeom>
        </p:spPr>
      </p:pic>
      <p:pic>
        <p:nvPicPr>
          <p:cNvPr id="22" name="Image 42">
            <a:extLst>
              <a:ext uri="{FF2B5EF4-FFF2-40B4-BE49-F238E27FC236}">
                <a16:creationId xmlns:a16="http://schemas.microsoft.com/office/drawing/2014/main" id="{5C245C47-AA79-5E6F-1ED9-7AE586E9AE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t="7505" r="24333" b="6938"/>
          <a:stretch/>
        </p:blipFill>
        <p:spPr bwMode="auto">
          <a:xfrm>
            <a:off x="8000606" y="1885309"/>
            <a:ext cx="3613109" cy="36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DA9CE6-E8AC-476E-586D-4DF4D96FB9E1}"/>
              </a:ext>
            </a:extLst>
          </p:cNvPr>
          <p:cNvSpPr txBox="1"/>
          <p:nvPr/>
        </p:nvSpPr>
        <p:spPr>
          <a:xfrm>
            <a:off x="8564482" y="5485309"/>
            <a:ext cx="30492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000" dirty="0">
                <a:latin typeface="Playpen Sans" pitchFamily="50" charset="0"/>
                <a:ea typeface="Playpen Sans" pitchFamily="50" charset="0"/>
              </a:rPr>
              <a:t>FIGURE 43.2 – CAMPBELL BIOLOGIE 9</a:t>
            </a:r>
            <a:r>
              <a:rPr lang="fr-CH" sz="1000" baseline="30000" dirty="0">
                <a:latin typeface="Playpen Sans" pitchFamily="50" charset="0"/>
                <a:ea typeface="Playpen Sans" pitchFamily="50" charset="0"/>
              </a:rPr>
              <a:t>e </a:t>
            </a:r>
            <a:r>
              <a:rPr lang="fr-CH" sz="1000" dirty="0">
                <a:latin typeface="Playpen Sans" pitchFamily="50" charset="0"/>
                <a:ea typeface="Playpen Sans" pitchFamily="50" charset="0"/>
              </a:rPr>
              <a:t>ÉD.</a:t>
            </a:r>
            <a:endParaRPr lang="LID4096" sz="1000" dirty="0">
              <a:latin typeface="Playpen Sans" pitchFamily="50" charset="0"/>
              <a:ea typeface="Playpen Sans" pitchFamily="50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27A5154-BA13-9BE8-4DA5-46680D679C5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7332851" y="3159149"/>
            <a:ext cx="579202" cy="0"/>
          </a:xfrm>
          <a:prstGeom prst="straightConnector1">
            <a:avLst/>
          </a:prstGeom>
          <a:ln w="12700">
            <a:solidFill>
              <a:srgbClr val="CC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C7BA68-F7A9-E441-1493-9DFBE31C6AE3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4607868" y="3159149"/>
            <a:ext cx="485266" cy="0"/>
          </a:xfrm>
          <a:prstGeom prst="straightConnector1">
            <a:avLst/>
          </a:prstGeom>
          <a:ln w="12700">
            <a:solidFill>
              <a:srgbClr val="CC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3B0C0F7-6E10-3AC0-E5DA-CA6A2A2CBF95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7758449" y="4858442"/>
            <a:ext cx="153604" cy="0"/>
          </a:xfrm>
          <a:prstGeom prst="straightConnector1">
            <a:avLst/>
          </a:prstGeom>
          <a:ln w="12700">
            <a:solidFill>
              <a:srgbClr val="880099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13BCA2E-A2D4-B735-4BBC-F5D3F5219C13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4560900" y="4858442"/>
            <a:ext cx="106638" cy="0"/>
          </a:xfrm>
          <a:prstGeom prst="straightConnector1">
            <a:avLst/>
          </a:prstGeom>
          <a:ln w="12700">
            <a:solidFill>
              <a:srgbClr val="880099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C88AB77-7156-60F8-9244-B02401D76A39}"/>
              </a:ext>
            </a:extLst>
          </p:cNvPr>
          <p:cNvSpPr txBox="1"/>
          <p:nvPr/>
        </p:nvSpPr>
        <p:spPr>
          <a:xfrm>
            <a:off x="4667538" y="4535276"/>
            <a:ext cx="3090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solidFill>
                  <a:srgbClr val="880099"/>
                </a:solidFill>
                <a:latin typeface="Playpen Sans ExtraBold" pitchFamily="50" charset="0"/>
                <a:ea typeface="Playpen Sans ExtraBold" pitchFamily="50" charset="0"/>
              </a:rPr>
              <a:t>CELLULE</a:t>
            </a:r>
          </a:p>
          <a:p>
            <a:pPr algn="ctr"/>
            <a:r>
              <a:rPr lang="fr-CH" dirty="0">
                <a:solidFill>
                  <a:srgbClr val="880099"/>
                </a:solidFill>
                <a:latin typeface="Playpen Sans ExtraBold" pitchFamily="50" charset="0"/>
                <a:ea typeface="Playpen Sans ExtraBold" pitchFamily="50" charset="0"/>
              </a:rPr>
              <a:t>IMMUNITÉ ADAPTATIVE</a:t>
            </a:r>
            <a:endParaRPr lang="LID4096" dirty="0">
              <a:solidFill>
                <a:srgbClr val="880099"/>
              </a:solidFill>
              <a:latin typeface="Playpen Sans ExtraBold" pitchFamily="50" charset="0"/>
              <a:ea typeface="Playpen Sans ExtraBold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221BC4-7A04-F4DC-D121-0380FDD075CC}"/>
              </a:ext>
            </a:extLst>
          </p:cNvPr>
          <p:cNvSpPr txBox="1"/>
          <p:nvPr/>
        </p:nvSpPr>
        <p:spPr>
          <a:xfrm>
            <a:off x="5093134" y="2835983"/>
            <a:ext cx="2239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solidFill>
                  <a:srgbClr val="CC0000"/>
                </a:solidFill>
                <a:latin typeface="Playpen Sans ExtraBold" pitchFamily="50" charset="0"/>
                <a:ea typeface="Playpen Sans ExtraBold" pitchFamily="50" charset="0"/>
              </a:rPr>
              <a:t>CELLULE</a:t>
            </a:r>
          </a:p>
          <a:p>
            <a:pPr algn="ctr"/>
            <a:r>
              <a:rPr lang="fr-CH" dirty="0">
                <a:solidFill>
                  <a:srgbClr val="CC0000"/>
                </a:solidFill>
                <a:latin typeface="Playpen Sans ExtraBold" pitchFamily="50" charset="0"/>
                <a:ea typeface="Playpen Sans ExtraBold" pitchFamily="50" charset="0"/>
              </a:rPr>
              <a:t>IMMUNITÉ INNÉE</a:t>
            </a:r>
            <a:endParaRPr lang="LID4096" dirty="0">
              <a:solidFill>
                <a:srgbClr val="CC0000"/>
              </a:solidFill>
              <a:latin typeface="Playpen Sans ExtraBold" pitchFamily="50" charset="0"/>
              <a:ea typeface="Playpen Sans ExtraBold" pitchFamily="50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357789B-9EA8-DD3A-94DC-E88507D5C9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223649" y="2276258"/>
            <a:ext cx="1290771" cy="17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8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82EDC-C1B2-F941-092E-39D9FB843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TYPES DE DANGERS</a:t>
            </a:r>
            <a:endParaRPr lang="LID4096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9C0133-1B14-4D4C-D05C-D3807B963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3302" y="3697646"/>
            <a:ext cx="1289796" cy="179863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456AF6D-6273-BFA8-6365-F31C459D8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27304" y="3697646"/>
            <a:ext cx="1289796" cy="179863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55DF3E8-7DFC-B0E0-2406-E8A4068DF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51102" y="3697647"/>
            <a:ext cx="1289796" cy="179863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03730A7-BD05-7B2A-0900-0104DEE5BB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46127" y="2796966"/>
            <a:ext cx="1290771" cy="1800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3045332-741B-F092-DAB0-3F14CB646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93303" y="1711794"/>
            <a:ext cx="1289795" cy="17986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36E4C4-9D7D-5DA1-B983-45308897AC0A}"/>
              </a:ext>
            </a:extLst>
          </p:cNvPr>
          <p:cNvSpPr txBox="1"/>
          <p:nvPr/>
        </p:nvSpPr>
        <p:spPr>
          <a:xfrm>
            <a:off x="8229227" y="5682820"/>
            <a:ext cx="3124573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RÉACTION</a:t>
            </a:r>
          </a:p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D’HYPERSENSIBILITÉ</a:t>
            </a:r>
          </a:p>
          <a:p>
            <a:pPr algn="ctr">
              <a:lnSpc>
                <a:spcPct val="150000"/>
              </a:lnSpc>
            </a:pPr>
            <a:r>
              <a:rPr lang="fr-CH" sz="1200" dirty="0">
                <a:latin typeface="Playpen Sans" pitchFamily="50" charset="0"/>
                <a:ea typeface="Playpen Sans" pitchFamily="50" charset="0"/>
              </a:rPr>
              <a:t>CAMPBELL BIOLOGIE 9</a:t>
            </a:r>
            <a:r>
              <a:rPr lang="fr-CH" sz="1200" baseline="30000" dirty="0">
                <a:latin typeface="Playpen Sans" pitchFamily="50" charset="0"/>
                <a:ea typeface="Playpen Sans" pitchFamily="50" charset="0"/>
              </a:rPr>
              <a:t>e </a:t>
            </a:r>
            <a:r>
              <a:rPr lang="fr-CH" sz="1200" dirty="0">
                <a:latin typeface="Playpen Sans" pitchFamily="50" charset="0"/>
                <a:ea typeface="Playpen Sans" pitchFamily="50" charset="0"/>
              </a:rPr>
              <a:t>ÉD. (p. 1098)</a:t>
            </a:r>
            <a:endParaRPr lang="LID4096" sz="1200" dirty="0">
              <a:latin typeface="Playpen Sans" pitchFamily="50" charset="0"/>
              <a:ea typeface="Playpen Sans" pitchFamily="50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5DA9BA8-A9B0-FB19-5CB4-99FA82CC7B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450126" y="1711113"/>
            <a:ext cx="1290771" cy="18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13686F-ADDF-9983-41D2-71A6BEBFDF3D}"/>
              </a:ext>
            </a:extLst>
          </p:cNvPr>
          <p:cNvSpPr txBox="1"/>
          <p:nvPr/>
        </p:nvSpPr>
        <p:spPr>
          <a:xfrm>
            <a:off x="838200" y="5682820"/>
            <a:ext cx="3137397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PATHOGÈNE</a:t>
            </a:r>
          </a:p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EXTRACELLULAIRE</a:t>
            </a:r>
          </a:p>
          <a:p>
            <a:pPr algn="ctr">
              <a:lnSpc>
                <a:spcPct val="150000"/>
              </a:lnSpc>
            </a:pPr>
            <a:r>
              <a:rPr lang="fr-CH" sz="1200" dirty="0">
                <a:latin typeface="Playpen Sans" pitchFamily="50" charset="0"/>
                <a:ea typeface="Playpen Sans" pitchFamily="50" charset="0"/>
              </a:rPr>
              <a:t>CAMPBELL BIOLOGIE 9</a:t>
            </a:r>
            <a:r>
              <a:rPr lang="fr-CH" sz="1200" baseline="30000" dirty="0">
                <a:latin typeface="Playpen Sans" pitchFamily="50" charset="0"/>
                <a:ea typeface="Playpen Sans" pitchFamily="50" charset="0"/>
              </a:rPr>
              <a:t>e </a:t>
            </a:r>
            <a:r>
              <a:rPr lang="fr-CH" sz="1200" dirty="0">
                <a:latin typeface="Playpen Sans" pitchFamily="50" charset="0"/>
                <a:ea typeface="Playpen Sans" pitchFamily="50" charset="0"/>
              </a:rPr>
              <a:t>ÉD. (p. 1092)</a:t>
            </a:r>
            <a:endParaRPr lang="LID4096" sz="1200">
              <a:latin typeface="Playpen Sans" pitchFamily="50" charset="0"/>
              <a:ea typeface="Playpen Sans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DA286-6CBE-95B3-7AB0-5B0B9574C833}"/>
              </a:ext>
            </a:extLst>
          </p:cNvPr>
          <p:cNvSpPr txBox="1"/>
          <p:nvPr/>
        </p:nvSpPr>
        <p:spPr>
          <a:xfrm>
            <a:off x="4533713" y="5682820"/>
            <a:ext cx="3137397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CELLULE</a:t>
            </a:r>
          </a:p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INFECTÉE</a:t>
            </a:r>
          </a:p>
          <a:p>
            <a:pPr algn="ctr">
              <a:lnSpc>
                <a:spcPct val="150000"/>
              </a:lnSpc>
            </a:pPr>
            <a:r>
              <a:rPr lang="fr-CH" sz="1200" dirty="0">
                <a:latin typeface="Playpen Sans" pitchFamily="50" charset="0"/>
                <a:ea typeface="Playpen Sans" pitchFamily="50" charset="0"/>
              </a:rPr>
              <a:t>CAMPBELL BIOLOGIE 9</a:t>
            </a:r>
            <a:r>
              <a:rPr lang="fr-CH" sz="1200" baseline="30000" dirty="0">
                <a:latin typeface="Playpen Sans" pitchFamily="50" charset="0"/>
                <a:ea typeface="Playpen Sans" pitchFamily="50" charset="0"/>
              </a:rPr>
              <a:t>e </a:t>
            </a:r>
            <a:r>
              <a:rPr lang="fr-CH" sz="1200" dirty="0">
                <a:latin typeface="Playpen Sans" pitchFamily="50" charset="0"/>
                <a:ea typeface="Playpen Sans" pitchFamily="50" charset="0"/>
              </a:rPr>
              <a:t>ÉD. (p. 1092)</a:t>
            </a:r>
            <a:endParaRPr lang="LID4096" sz="1200">
              <a:latin typeface="Playpen Sans" pitchFamily="50" charset="0"/>
              <a:ea typeface="Playpen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5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94AD-BFB6-A609-ADB4-E7F74F9C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PHAGOCYTOSE</a:t>
            </a:r>
            <a:endParaRPr lang="LID4096" dirty="0"/>
          </a:p>
        </p:txBody>
      </p:sp>
      <p:pic>
        <p:nvPicPr>
          <p:cNvPr id="3" name="Image 43">
            <a:extLst>
              <a:ext uri="{FF2B5EF4-FFF2-40B4-BE49-F238E27FC236}">
                <a16:creationId xmlns:a16="http://schemas.microsoft.com/office/drawing/2014/main" id="{C5FBCE40-EB4A-EE7B-8D5E-AF7058A5AD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 t="6603" r="24486" b="7822"/>
          <a:stretch/>
        </p:blipFill>
        <p:spPr bwMode="auto">
          <a:xfrm>
            <a:off x="8138193" y="1955351"/>
            <a:ext cx="3697605" cy="3776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97ACFE1-A00F-765C-01E7-1A7AABF20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6202" y="1956111"/>
            <a:ext cx="1439999" cy="20080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65A48DB-2DD3-60DE-72D8-D355B648B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813645" y="1956110"/>
            <a:ext cx="1440000" cy="20081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C98A047-3BAB-7548-1269-8BEEEB503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78535" y="4230394"/>
            <a:ext cx="1440000" cy="2008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ACBA8-A5D3-4857-EC70-7254A0C62D03}"/>
              </a:ext>
            </a:extLst>
          </p:cNvPr>
          <p:cNvSpPr txBox="1"/>
          <p:nvPr/>
        </p:nvSpPr>
        <p:spPr>
          <a:xfrm>
            <a:off x="8247956" y="5731696"/>
            <a:ext cx="3587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200" dirty="0">
                <a:latin typeface="Playpen Sans" pitchFamily="50" charset="0"/>
                <a:ea typeface="Playpen Sans" pitchFamily="50" charset="0"/>
              </a:rPr>
              <a:t>FIGURE 43.3 – CAMPBELL BIOLOGIE 9</a:t>
            </a:r>
            <a:r>
              <a:rPr lang="fr-CH" sz="1200" baseline="30000" dirty="0">
                <a:latin typeface="Playpen Sans" pitchFamily="50" charset="0"/>
                <a:ea typeface="Playpen Sans" pitchFamily="50" charset="0"/>
              </a:rPr>
              <a:t>e </a:t>
            </a:r>
            <a:r>
              <a:rPr lang="fr-CH" sz="1200" dirty="0">
                <a:latin typeface="Playpen Sans" pitchFamily="50" charset="0"/>
                <a:ea typeface="Playpen Sans" pitchFamily="50" charset="0"/>
              </a:rPr>
              <a:t>ÉD.</a:t>
            </a:r>
            <a:endParaRPr lang="LID4096" sz="1200" dirty="0">
              <a:latin typeface="Playpen Sans" pitchFamily="50" charset="0"/>
              <a:ea typeface="Playpen Sans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0DDF9-EB48-D7FD-BB30-EBB7DCCB75EB}"/>
              </a:ext>
            </a:extLst>
          </p:cNvPr>
          <p:cNvSpPr txBox="1"/>
          <p:nvPr/>
        </p:nvSpPr>
        <p:spPr>
          <a:xfrm>
            <a:off x="3413884" y="2235924"/>
            <a:ext cx="4564070" cy="1712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dirty="0">
                <a:latin typeface="Playpen Sans" pitchFamily="50" charset="0"/>
                <a:ea typeface="Playpen Sans" pitchFamily="50" charset="0"/>
              </a:rPr>
              <a:t>En grec :</a:t>
            </a:r>
          </a:p>
          <a:p>
            <a:pPr>
              <a:lnSpc>
                <a:spcPct val="150000"/>
              </a:lnSpc>
            </a:pPr>
            <a:r>
              <a:rPr lang="fr-CH" i="1" dirty="0" err="1">
                <a:latin typeface="Playpen Sans" pitchFamily="50" charset="0"/>
                <a:ea typeface="Playpen Sans" pitchFamily="50" charset="0"/>
              </a:rPr>
              <a:t>phagein</a:t>
            </a:r>
            <a:r>
              <a:rPr lang="fr-CH" dirty="0">
                <a:latin typeface="Playpen Sans" pitchFamily="50" charset="0"/>
                <a:ea typeface="Playpen Sans" pitchFamily="50" charset="0"/>
              </a:rPr>
              <a:t> = manger / </a:t>
            </a:r>
            <a:r>
              <a:rPr lang="fr-CH" i="1" dirty="0" err="1">
                <a:latin typeface="Playpen Sans" pitchFamily="50" charset="0"/>
                <a:ea typeface="Playpen Sans" pitchFamily="50" charset="0"/>
              </a:rPr>
              <a:t>kytos</a:t>
            </a:r>
            <a:r>
              <a:rPr lang="fr-CH" dirty="0">
                <a:latin typeface="Playpen Sans" pitchFamily="50" charset="0"/>
                <a:ea typeface="Playpen Sans" pitchFamily="50" charset="0"/>
              </a:rPr>
              <a:t> = cellule</a:t>
            </a:r>
          </a:p>
          <a:p>
            <a:pPr>
              <a:lnSpc>
                <a:spcPct val="150000"/>
              </a:lnSpc>
            </a:pPr>
            <a:endParaRPr lang="fr-CH" dirty="0">
              <a:latin typeface="Playpen Sans" pitchFamily="50" charset="0"/>
              <a:ea typeface="Playpen Sans" pitchFamily="50" charset="0"/>
            </a:endParaRPr>
          </a:p>
          <a:p>
            <a:pPr>
              <a:lnSpc>
                <a:spcPct val="150000"/>
              </a:lnSpc>
            </a:pPr>
            <a:r>
              <a:rPr lang="fr-CH" dirty="0">
                <a:latin typeface="Playpen Sans" pitchFamily="50" charset="0"/>
                <a:ea typeface="Playpen Sans" pitchFamily="50" charset="0"/>
              </a:rPr>
              <a:t>PHAGOCYTE = </a:t>
            </a:r>
            <a:r>
              <a:rPr lang="fr-CH" u="sng" dirty="0">
                <a:latin typeface="Playpen Sans" pitchFamily="50" charset="0"/>
                <a:ea typeface="Playpen Sans" pitchFamily="50" charset="0"/>
              </a:rPr>
              <a:t>CELLULE</a:t>
            </a:r>
            <a:r>
              <a:rPr lang="fr-CH" dirty="0">
                <a:latin typeface="Playpen Sans" pitchFamily="50" charset="0"/>
                <a:ea typeface="Playpen Sans" pitchFamily="50" charset="0"/>
              </a:rPr>
              <a:t> MANGEUSE</a:t>
            </a:r>
            <a:endParaRPr lang="LID4096" dirty="0">
              <a:latin typeface="Playpen Sans" pitchFamily="50" charset="0"/>
              <a:ea typeface="Playpen Sans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10B69-D874-BA23-C3CB-4D487519052C}"/>
              </a:ext>
            </a:extLst>
          </p:cNvPr>
          <p:cNvSpPr txBox="1"/>
          <p:nvPr/>
        </p:nvSpPr>
        <p:spPr>
          <a:xfrm>
            <a:off x="3409409" y="4856457"/>
            <a:ext cx="3837910" cy="881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dirty="0">
                <a:latin typeface="Playpen Sans" pitchFamily="50" charset="0"/>
                <a:ea typeface="Playpen Sans" pitchFamily="50" charset="0"/>
              </a:rPr>
              <a:t>PHAGOCYTOSE = </a:t>
            </a:r>
            <a:r>
              <a:rPr lang="fr-CH" u="sng" dirty="0">
                <a:latin typeface="Playpen Sans" pitchFamily="50" charset="0"/>
                <a:ea typeface="Playpen Sans" pitchFamily="50" charset="0"/>
              </a:rPr>
              <a:t>ACTION</a:t>
            </a:r>
            <a:r>
              <a:rPr lang="fr-CH" dirty="0">
                <a:latin typeface="Playpen Sans" pitchFamily="50" charset="0"/>
                <a:ea typeface="Playpen Sans" pitchFamily="50" charset="0"/>
              </a:rPr>
              <a:t> DE </a:t>
            </a:r>
          </a:p>
          <a:p>
            <a:pPr>
              <a:lnSpc>
                <a:spcPct val="150000"/>
              </a:lnSpc>
            </a:pPr>
            <a:r>
              <a:rPr lang="fr-CH" dirty="0">
                <a:latin typeface="Playpen Sans" pitchFamily="50" charset="0"/>
                <a:ea typeface="Playpen Sans" pitchFamily="50" charset="0"/>
              </a:rPr>
              <a:t>« MANGER » LE PATHOGÈNE</a:t>
            </a:r>
            <a:endParaRPr lang="LID4096" dirty="0">
              <a:latin typeface="Playpen Sans" pitchFamily="50" charset="0"/>
              <a:ea typeface="Playpen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89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4">
            <a:extLst>
              <a:ext uri="{FF2B5EF4-FFF2-40B4-BE49-F238E27FC236}">
                <a16:creationId xmlns:a16="http://schemas.microsoft.com/office/drawing/2014/main" id="{17615B7D-03D7-B9CA-E877-3C7E121FA7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12309" r="1509" b="10524"/>
          <a:stretch/>
        </p:blipFill>
        <p:spPr bwMode="auto">
          <a:xfrm>
            <a:off x="3339000" y="3769339"/>
            <a:ext cx="5973445" cy="2720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EF262B1-C4EA-D4B9-B1CF-FF8DA52060B9}"/>
              </a:ext>
            </a:extLst>
          </p:cNvPr>
          <p:cNvSpPr txBox="1"/>
          <p:nvPr/>
        </p:nvSpPr>
        <p:spPr>
          <a:xfrm>
            <a:off x="5647451" y="6490314"/>
            <a:ext cx="3663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200" dirty="0">
                <a:latin typeface="Playpen Sans" pitchFamily="50" charset="0"/>
                <a:ea typeface="Playpen Sans" pitchFamily="50" charset="0"/>
              </a:rPr>
              <a:t>FIGURE 43.16 – CAMPBELL BIOLOGIE 9</a:t>
            </a:r>
            <a:r>
              <a:rPr lang="fr-CH" sz="1200" baseline="30000" dirty="0">
                <a:latin typeface="Playpen Sans" pitchFamily="50" charset="0"/>
                <a:ea typeface="Playpen Sans" pitchFamily="50" charset="0"/>
              </a:rPr>
              <a:t>e </a:t>
            </a:r>
            <a:r>
              <a:rPr lang="fr-CH" sz="1200" dirty="0">
                <a:latin typeface="Playpen Sans" pitchFamily="50" charset="0"/>
                <a:ea typeface="Playpen Sans" pitchFamily="50" charset="0"/>
              </a:rPr>
              <a:t>ÉD.</a:t>
            </a:r>
            <a:endParaRPr lang="LID4096" sz="1200" dirty="0">
              <a:latin typeface="Playpen Sans" pitchFamily="50" charset="0"/>
              <a:ea typeface="Playpen Sans" pitchFamily="50" charset="0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F35A9F00-EE62-879A-D1FB-85A840C23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96570" y="365694"/>
            <a:ext cx="1080000" cy="1506075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3A0EDDE-E772-3A46-BA7C-EF2A31069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43582" y="365695"/>
            <a:ext cx="1080000" cy="150607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B0D3035-A5E5-D809-0B82-95FA9A64D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184063" y="365884"/>
            <a:ext cx="1440000" cy="2008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CA5D7DDE-5616-7CE5-EADA-B121CD4171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406630" y="773033"/>
            <a:ext cx="1440000" cy="200962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F196BFD-4FFB-AEA9-A94E-731F68BF04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629585" y="1178357"/>
            <a:ext cx="1439999" cy="200962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E66F4B1-8C99-C564-BB18-4D928BCB4D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853905" y="1586497"/>
            <a:ext cx="1439999" cy="2008099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E4A84D5-6FDD-6F60-7040-8DA58EFCEB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43582" y="1978935"/>
            <a:ext cx="1439999" cy="200962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6C38BF1-5144-56A1-3731-90649D48B9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71080" y="2382400"/>
            <a:ext cx="1439999" cy="200962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B567C789-C581-E983-0F25-EFCA80F64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92228" y="2784718"/>
            <a:ext cx="1439999" cy="200809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B50BBD0C-747D-40AD-0114-2062E54B065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514876" y="3186353"/>
            <a:ext cx="1439999" cy="2008099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934FBB79-985C-FAE9-F622-0DF88A2036A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9696570" y="2249427"/>
            <a:ext cx="1440000" cy="2008101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42548040-29C1-3E3D-0634-DD9CD104749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9913589" y="2648659"/>
            <a:ext cx="1440000" cy="2008101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F070457-A9C2-92A0-698A-03B223E7751F}"/>
              </a:ext>
            </a:extLst>
          </p:cNvPr>
          <p:cNvCxnSpPr>
            <a:cxnSpLocks/>
          </p:cNvCxnSpPr>
          <p:nvPr/>
        </p:nvCxnSpPr>
        <p:spPr>
          <a:xfrm>
            <a:off x="7168755" y="2472503"/>
            <a:ext cx="2896271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6E9B52B-5D35-62C3-6042-8B1BF516D073}"/>
              </a:ext>
            </a:extLst>
          </p:cNvPr>
          <p:cNvCxnSpPr>
            <a:cxnSpLocks/>
          </p:cNvCxnSpPr>
          <p:nvPr/>
        </p:nvCxnSpPr>
        <p:spPr>
          <a:xfrm flipH="1">
            <a:off x="2020957" y="2178875"/>
            <a:ext cx="4342785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A35E5B9-D4E8-6F31-E1CC-80F3CB2351AB}"/>
              </a:ext>
            </a:extLst>
          </p:cNvPr>
          <p:cNvSpPr txBox="1"/>
          <p:nvPr/>
        </p:nvSpPr>
        <p:spPr>
          <a:xfrm>
            <a:off x="2946641" y="1549173"/>
            <a:ext cx="1569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RÉACTION</a:t>
            </a:r>
          </a:p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HUMORALE</a:t>
            </a:r>
            <a:endParaRPr lang="LID4096" dirty="0">
              <a:latin typeface="Playpen Sans" pitchFamily="50" charset="0"/>
              <a:ea typeface="Playpen Sans" pitchFamily="50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D6A361A-5FD3-8F7C-588A-F92EF0D2424C}"/>
              </a:ext>
            </a:extLst>
          </p:cNvPr>
          <p:cNvSpPr txBox="1"/>
          <p:nvPr/>
        </p:nvSpPr>
        <p:spPr>
          <a:xfrm>
            <a:off x="7635065" y="1549173"/>
            <a:ext cx="172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RÉACTION À</a:t>
            </a:r>
          </a:p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MÉDIATION</a:t>
            </a:r>
          </a:p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CELLULAIRE</a:t>
            </a:r>
          </a:p>
        </p:txBody>
      </p:sp>
    </p:spTree>
    <p:extLst>
      <p:ext uri="{BB962C8B-B14F-4D97-AF65-F5344CB8AC3E}">
        <p14:creationId xmlns:p14="http://schemas.microsoft.com/office/powerpoint/2010/main" val="349378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22A8-557C-493F-5614-134C69853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</a:t>
            </a:r>
            <a:r>
              <a:rPr lang="en-CH" dirty="0"/>
              <a:t>YMPHOCYTES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8C186C0-A353-4E7D-B964-0217A31C9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30736" y="1823925"/>
            <a:ext cx="1800000" cy="25101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77C23DC-0415-4A84-00CC-869E9496E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64" y="1822979"/>
            <a:ext cx="1800000" cy="2512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C93201-9B20-0E26-F56B-63B3848FF31C}"/>
              </a:ext>
            </a:extLst>
          </p:cNvPr>
          <p:cNvSpPr txBox="1"/>
          <p:nvPr/>
        </p:nvSpPr>
        <p:spPr>
          <a:xfrm>
            <a:off x="607368" y="4721518"/>
            <a:ext cx="2707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B &lt;- </a:t>
            </a:r>
            <a:r>
              <a:rPr lang="fr-CH" u="sng" dirty="0">
                <a:latin typeface="Playpen Sans" pitchFamily="50" charset="0"/>
                <a:ea typeface="Playpen Sans" pitchFamily="50" charset="0"/>
              </a:rPr>
              <a:t>B</a:t>
            </a:r>
            <a:r>
              <a:rPr lang="fr-CH" dirty="0">
                <a:latin typeface="Playpen Sans" pitchFamily="50" charset="0"/>
                <a:ea typeface="Playpen Sans" pitchFamily="50" charset="0"/>
              </a:rPr>
              <a:t>ONE MARROW</a:t>
            </a:r>
          </a:p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(= moelle osseuse)</a:t>
            </a:r>
            <a:endParaRPr lang="LID4096" dirty="0">
              <a:latin typeface="Playpen Sans" pitchFamily="50" charset="0"/>
              <a:ea typeface="Playpen Sans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AC586-B85F-F5DC-1112-FE7A85098564}"/>
              </a:ext>
            </a:extLst>
          </p:cNvPr>
          <p:cNvSpPr txBox="1"/>
          <p:nvPr/>
        </p:nvSpPr>
        <p:spPr>
          <a:xfrm>
            <a:off x="4891774" y="4721518"/>
            <a:ext cx="7024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T &lt;- </a:t>
            </a:r>
            <a:r>
              <a:rPr lang="fr-CH" u="sng" dirty="0">
                <a:latin typeface="Playpen Sans" pitchFamily="50" charset="0"/>
                <a:ea typeface="Playpen Sans" pitchFamily="50" charset="0"/>
              </a:rPr>
              <a:t>T</a:t>
            </a:r>
            <a:r>
              <a:rPr lang="fr-CH" dirty="0">
                <a:latin typeface="Playpen Sans" pitchFamily="50" charset="0"/>
                <a:ea typeface="Playpen Sans" pitchFamily="50" charset="0"/>
              </a:rPr>
              <a:t>HYMUS</a:t>
            </a:r>
          </a:p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(organe situé dans la cavité thoracique, au-dessus du cœur)</a:t>
            </a:r>
            <a:endParaRPr lang="LID4096" dirty="0">
              <a:latin typeface="Playpen Sans" pitchFamily="50" charset="0"/>
              <a:ea typeface="Playpen Sans" pitchFamily="50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9534E51-C635-E43C-DBD9-9FC6D0145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54428" y="1822978"/>
            <a:ext cx="1800000" cy="2512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83F509-18DC-06A1-4102-46B48785044F}"/>
              </a:ext>
            </a:extLst>
          </p:cNvPr>
          <p:cNvSpPr txBox="1"/>
          <p:nvPr/>
        </p:nvSpPr>
        <p:spPr>
          <a:xfrm>
            <a:off x="4861872" y="5781653"/>
            <a:ext cx="29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AUXILIAIRE = QUI AIDE</a:t>
            </a:r>
            <a:endParaRPr lang="LID4096" dirty="0">
              <a:latin typeface="Playpen Sans" pitchFamily="50" charset="0"/>
              <a:ea typeface="Playpen Sans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FEA8FD-92F4-F29E-FBAC-BBA20CEFBFD3}"/>
              </a:ext>
            </a:extLst>
          </p:cNvPr>
          <p:cNvSpPr txBox="1"/>
          <p:nvPr/>
        </p:nvSpPr>
        <p:spPr>
          <a:xfrm>
            <a:off x="8433609" y="5662031"/>
            <a:ext cx="3594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CYTOTOXIQUE = QUI EST</a:t>
            </a:r>
          </a:p>
          <a:p>
            <a:pPr algn="ctr"/>
            <a:r>
              <a:rPr lang="fr-CH" dirty="0">
                <a:latin typeface="Playpen Sans" pitchFamily="50" charset="0"/>
                <a:ea typeface="Playpen Sans" pitchFamily="50" charset="0"/>
              </a:rPr>
              <a:t>TOXIQUE POUR LA CELLULE</a:t>
            </a:r>
            <a:endParaRPr lang="LID4096" dirty="0">
              <a:latin typeface="Playpen Sans" pitchFamily="50" charset="0"/>
              <a:ea typeface="Playpen Sans" pitchFamily="50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04F93C-9CE0-A3F4-F670-92ED48FF850C}"/>
              </a:ext>
            </a:extLst>
          </p:cNvPr>
          <p:cNvCxnSpPr>
            <a:cxnSpLocks/>
          </p:cNvCxnSpPr>
          <p:nvPr/>
        </p:nvCxnSpPr>
        <p:spPr>
          <a:xfrm>
            <a:off x="4219832" y="1822978"/>
            <a:ext cx="0" cy="3452538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940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B11CA-C5A3-66D2-9EF1-A218C133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DÉFINITION D’ANTIGÈNE</a:t>
            </a:r>
            <a:endParaRPr lang="LID4096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69707FA-B979-98E6-4222-B1B7FE831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1989" y="2198784"/>
            <a:ext cx="2160000" cy="3014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9B4C9-2A58-7FD9-B7C0-A48479500B0E}"/>
              </a:ext>
            </a:extLst>
          </p:cNvPr>
          <p:cNvSpPr txBox="1"/>
          <p:nvPr/>
        </p:nvSpPr>
        <p:spPr>
          <a:xfrm>
            <a:off x="3872979" y="2565687"/>
            <a:ext cx="7480822" cy="228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dirty="0">
                <a:latin typeface="Playpen Sans" pitchFamily="50" charset="0"/>
                <a:ea typeface="Playpen Sans" pitchFamily="50" charset="0"/>
              </a:rPr>
              <a:t>ANTIGÈNE :</a:t>
            </a:r>
          </a:p>
          <a:p>
            <a:pPr>
              <a:lnSpc>
                <a:spcPct val="150000"/>
              </a:lnSpc>
            </a:pPr>
            <a:endParaRPr lang="fr-CH" dirty="0">
              <a:latin typeface="Playpen Sans" pitchFamily="50" charset="0"/>
              <a:ea typeface="Playpen Sans" pitchFamily="50" charset="0"/>
            </a:endParaRPr>
          </a:p>
          <a:p>
            <a:pPr>
              <a:lnSpc>
                <a:spcPct val="150000"/>
              </a:lnSpc>
            </a:pPr>
            <a:r>
              <a:rPr lang="fr-CH" dirty="0">
                <a:latin typeface="Playpen Sans" pitchFamily="50" charset="0"/>
                <a:ea typeface="Playpen Sans" pitchFamily="50" charset="0"/>
              </a:rPr>
              <a:t>Toute substance qui suscite une réponse de la part d’un lymphocyte B ou T.</a:t>
            </a:r>
          </a:p>
          <a:p>
            <a:pPr algn="r">
              <a:lnSpc>
                <a:spcPct val="150000"/>
              </a:lnSpc>
            </a:pPr>
            <a:endParaRPr lang="en-GB" sz="1200" dirty="0">
              <a:latin typeface="Playpen Sans" pitchFamily="50" charset="0"/>
              <a:ea typeface="Playpen Sans" pitchFamily="50" charset="0"/>
            </a:endParaRPr>
          </a:p>
          <a:p>
            <a:pPr algn="r">
              <a:lnSpc>
                <a:spcPct val="150000"/>
              </a:lnSpc>
            </a:pPr>
            <a:r>
              <a:rPr lang="en-GB" sz="1200" dirty="0">
                <a:latin typeface="Playpen Sans" pitchFamily="50" charset="0"/>
                <a:ea typeface="Playpen Sans" pitchFamily="50" charset="0"/>
              </a:rPr>
              <a:t>CAMPBELL BIOLOGIE 9</a:t>
            </a:r>
            <a:r>
              <a:rPr lang="en-GB" sz="1200" baseline="30000" dirty="0">
                <a:latin typeface="Playpen Sans" pitchFamily="50" charset="0"/>
                <a:ea typeface="Playpen Sans" pitchFamily="50" charset="0"/>
              </a:rPr>
              <a:t>e</a:t>
            </a:r>
            <a:r>
              <a:rPr lang="en-GB" sz="1200" dirty="0">
                <a:latin typeface="Playpen Sans" pitchFamily="50" charset="0"/>
                <a:ea typeface="Playpen Sans" pitchFamily="50" charset="0"/>
              </a:rPr>
              <a:t> ÉD.</a:t>
            </a:r>
            <a:r>
              <a:rPr lang="fr-CH" sz="1200" dirty="0">
                <a:latin typeface="Playpen Sans" pitchFamily="50" charset="0"/>
                <a:ea typeface="Playpen Sans" pitchFamily="50" charset="0"/>
              </a:rPr>
              <a:t> (p. 1085) </a:t>
            </a:r>
            <a:endParaRPr lang="LID4096" sz="1200" dirty="0">
              <a:latin typeface="Playpen Sans" pitchFamily="50" charset="0"/>
              <a:ea typeface="Playpen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83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237</Words>
  <Application>Microsoft Macintosh PowerPoint</Application>
  <PresentationFormat>Widescreen</PresentationFormat>
  <Paragraphs>63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Playpen Sans</vt:lpstr>
      <vt:lpstr>Playpen Sans ExtraBold</vt:lpstr>
      <vt:lpstr>Office Theme</vt:lpstr>
      <vt:lpstr>SYSTÈME IMMUNITAIRE</vt:lpstr>
      <vt:lpstr>CASCADE D’ÉVÉNEMENTS</vt:lpstr>
      <vt:lpstr>TYPES DE CARTES IMMUNIOS</vt:lpstr>
      <vt:lpstr>TYPES DE CELLULES</vt:lpstr>
      <vt:lpstr>TYPES DE DANGERS</vt:lpstr>
      <vt:lpstr>PHAGOCYTOSE</vt:lpstr>
      <vt:lpstr>PowerPoint Presentation</vt:lpstr>
      <vt:lpstr>LYMPHOCYTES</vt:lpstr>
      <vt:lpstr>DÉFINITION D’ANTIGÈNE</vt:lpstr>
      <vt:lpstr>FONCTIONS DES ANTICORPS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Cindy Tang</dc:creator>
  <cp:lastModifiedBy>Cindy Tang</cp:lastModifiedBy>
  <cp:revision>1</cp:revision>
  <dcterms:created xsi:type="dcterms:W3CDTF">2024-05-28T14:41:57Z</dcterms:created>
  <dcterms:modified xsi:type="dcterms:W3CDTF">2024-08-23T18:58:26Z</dcterms:modified>
</cp:coreProperties>
</file>